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26"/>
  </p:notesMasterIdLst>
  <p:sldIdLst>
    <p:sldId id="258" r:id="rId4"/>
    <p:sldId id="298" r:id="rId5"/>
    <p:sldId id="259" r:id="rId6"/>
    <p:sldId id="266" r:id="rId7"/>
    <p:sldId id="275" r:id="rId8"/>
    <p:sldId id="288" r:id="rId9"/>
    <p:sldId id="265" r:id="rId10"/>
    <p:sldId id="289" r:id="rId11"/>
    <p:sldId id="290" r:id="rId12"/>
    <p:sldId id="269" r:id="rId13"/>
    <p:sldId id="264" r:id="rId14"/>
    <p:sldId id="291" r:id="rId15"/>
    <p:sldId id="292" r:id="rId16"/>
    <p:sldId id="293" r:id="rId17"/>
    <p:sldId id="294" r:id="rId18"/>
    <p:sldId id="274" r:id="rId19"/>
    <p:sldId id="295" r:id="rId20"/>
    <p:sldId id="296" r:id="rId21"/>
    <p:sldId id="276" r:id="rId22"/>
    <p:sldId id="271" r:id="rId23"/>
    <p:sldId id="287" r:id="rId24"/>
    <p:sldId id="297"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Lato" panose="020F0502020204030203" pitchFamily="34" charset="0"/>
      <p:regular r:id="rId33"/>
      <p:bold r:id="rId34"/>
      <p:italic r:id="rId35"/>
      <p:boldItalic r:id="rId36"/>
    </p:embeddedFont>
    <p:embeddedFont>
      <p:font typeface="Montserrat Light" panose="000004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jmQlo4wSI26RbowGAjrISpHN7UG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A6A6A"/>
    <a:srgbClr val="2C2995"/>
    <a:srgbClr val="7F5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2:44:43.645"/>
    </inkml:context>
    <inkml:brush xml:id="br0">
      <inkml:brushProperty name="width" value="0.1" units="cm"/>
      <inkml:brushProperty name="height" value="0.1" units="cm"/>
      <inkml:brushProperty name="color" value="#2C2995"/>
    </inkml:brush>
  </inkml:definitions>
  <inkml:trace contextRef="#ctx0" brushRef="#br0">0 0 24575,'1085'0'0,"-706"17"0,-2 21 0,-338-34 0,504 11 0,-391-17 0,911 1-1365,-1042 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25.178"/>
    </inkml:context>
    <inkml:brush xml:id="br0">
      <inkml:brushProperty name="width" value="0.05" units="cm"/>
      <inkml:brushProperty name="height" value="0.05" units="cm"/>
      <inkml:brushProperty name="color" value="#E71224"/>
    </inkml:brush>
  </inkml:definitions>
  <inkml:trace contextRef="#ctx0" brushRef="#br0">0 32 24575,'31'1'0,"1"0"0,-1 3 0,0 0 0,33 10 0,-53-11 0,0-1 0,0 0 0,18 0 0,-27-2 0,0 1 0,0-1 0,0 0 0,0 0 0,0 0 0,0 0 0,0-1 0,-1 1 0,1-1 0,0 1 0,0-1 0,0 1 0,0-1 0,0 0 0,-1 0 0,1 0 0,0 0 0,-1 0 0,1 0 0,-1-1 0,1 1 0,-1 0 0,1-1 0,-1 0 0,0 1 0,0-1 0,2-2 0,0-16-1365,-1-1-5461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29.703"/>
    </inkml:context>
    <inkml:brush xml:id="br0">
      <inkml:brushProperty name="width" value="0.05" units="cm"/>
      <inkml:brushProperty name="height" value="0.05" units="cm"/>
      <inkml:brushProperty name="color" value="#E71224"/>
    </inkml:brush>
  </inkml:definitions>
  <inkml:trace contextRef="#ctx0" brushRef="#br0">29 519 24575,'130'-139'0,"-106"111"0,-21 23 0,1-1 0,0 1 0,1 1 0,-1-1 0,7-4 0,9-8 0,33-36 0,-41 41 0,5-7 0,23-36 0,-13 17 0,44-52 0,-63 78 0,6-8 0,-13 20 0,-1 0 0,0-1 0,1 1 0,-1 0 0,1 0 0,-1 0 0,1 0 0,-1 0 0,1 0 0,-1 0 0,1 0 0,-1 0 0,1 0 0,-1 0 0,1 0 0,-1 0 0,1 0 0,-1 1 0,1-1 0,-1 0 0,0 0 0,1 0 0,-1 1 0,1-1 0,-1 0 0,0 1 0,1-1 0,-1 0 0,1 1 0,-1-1 0,0 0 0,0 1 0,1-1 0,-1 1 0,0-1 0,0 1 0,1-1 0,-1 0 0,0 1 0,0-1 0,0 1 0,0-1 0,0 1 0,0 0 0,6 15 0,-1-1 0,-1 1 0,0 0 0,-1 0 0,1 29 0,7 36 0,25 97 0,-20-89 0,41 224 0,-56-307 0,0-1 0,0-1 0,0 1 0,0 0 0,-1 0 0,1 0 0,-1 0 0,-1 6 0,1-10 0,0 0 0,-1 0 0,1 0 0,0-1 0,-1 1 0,1 0 0,0 0 0,-1-1 0,1 1 0,-1 0 0,1-1 0,-1 1 0,0-1 0,1 1 0,-1 0 0,1-1 0,-1 1 0,0-1 0,-1 1 0,1 0 0,-1-1 0,0 1 0,0-1 0,0 0 0,0 0 0,0 0 0,0 0 0,0 0 0,0 0 0,0 0 0,-3-1 0,-124-34 0,-118-24 0,204 49 0,-25-4 0,8-1 133,15 4-1631,32 9-5328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01.387"/>
    </inkml:context>
    <inkml:brush xml:id="br0">
      <inkml:brushProperty name="width" value="0.05" units="cm"/>
      <inkml:brushProperty name="height" value="0.05" units="cm"/>
      <inkml:brushProperty name="color" value="#004F8B"/>
    </inkml:brush>
  </inkml:definitions>
  <inkml:trace contextRef="#ctx0" brushRef="#br0">132 84 24575,'-23'0'0,"15"-1"0,-1 1 0,1 0 0,-1 0 0,1 1 0,0 0 0,-13 4 0,19-4 0,0 0 0,-1 0 0,1 0 0,0 0 0,0 1 0,0-1 0,0 1 0,0 0 0,1-1 0,-1 1 0,0 0 0,1 0 0,-1 0 0,1 0 0,0 1 0,0-1 0,0 0 0,0 0 0,0 1 0,0-1 0,0 1 0,1-1 0,-1 1 0,1-1 0,0 1 0,0 2 0,-1 2 0,1-1 0,0 0 0,1 0 0,-1 0 0,1 0 0,0 0 0,0-1 0,1 1 0,0 0 0,0 0 0,0-1 0,1 1 0,0-1 0,0 0 0,0 0 0,1 0 0,-1 0 0,1-1 0,0 1 0,1-1 0,-1 0 0,1 0 0,0 0 0,0-1 0,0 0 0,7 4 0,-11-7 0,0 1 0,-1-1 0,1 0 0,0 0 0,0 0 0,-1 1 0,1-1 0,0 0 0,0 0 0,0 0 0,-1 0 0,1 0 0,0 0 0,0 0 0,-1-1 0,1 1 0,0 0 0,0 0 0,-1-1 0,1 1 0,0 0 0,-1-1 0,1 1 0,0 0 0,-1-1 0,2 0 0,-1-1 0,0 1 0,0-1 0,0 0 0,0 0 0,0 1 0,0-1 0,-1 0 0,1 0 0,0 0 0,0-3 0,0-7 0,0 1 0,-1-24 0,-1 28 0,1-1 0,-1 1 0,0-1 0,0 1 0,0 0 0,-1-1 0,-1 1 0,-3-9 0,5 13 0,0 1 0,0 0 0,-1-1 0,1 1 0,0 0 0,-1 0 0,0 0 0,1 0 0,-1 0 0,0 0 0,0 0 0,0 1 0,0-1 0,0 1 0,-1-1 0,1 1 0,0 0 0,-1 0 0,1 0 0,-1 0 0,1 1 0,-1-1 0,1 0 0,-5 1 0,5 0 0,0 0 0,1 1 0,-1-1 0,0 1 0,0 0 0,0-1 0,0 1 0,1 0 0,-1 0 0,0 0 0,1 1 0,-1-1 0,1 0 0,-1 0 0,1 1 0,0-1 0,-1 1 0,1-1 0,0 1 0,0 0 0,0-1 0,0 1 0,1 0 0,-1 0 0,0 0 0,1 0 0,-1-1 0,1 1 0,0 0 0,-1 0 0,1 3 0,-1 1 0,1 1 0,-1-1 0,1 0 0,0 0 0,1 0 0,-1 0 0,1 0 0,0 0 0,3 7 0,-1-7 0,0-1 0,0 0 0,0 1 0,1-1 0,0 0 0,0 0 0,0-1 0,1 1 0,9 7 0,-11-10 0,-1 0 0,1 0 0,0-1 0,0 1 0,0-1 0,0 1 0,0-1 0,0 0 0,0 0 0,0 0 0,0-1 0,1 1 0,-1-1 0,0 0 0,0 0 0,1 0 0,-1 0 0,0 0 0,0-1 0,5 0 0,-5-1 0,0 0 0,0 0 0,-1 0 0,1 0 0,-1 0 0,0-1 0,1 1 0,-1-1 0,0 1 0,-1-1 0,1 0 0,0 1 0,-1-1 0,1 0 0,-1 0 0,0-1 0,0 1 0,1-6 0,1-5 0,0-1 0,1-24 0,-3 28 0,-1-1 0,0 1 0,-1 0 0,0 0 0,-1 0 0,0 0 0,-6-16 0,8 24 0,-1 1 0,0-1 0,0 1 0,-1 0 0,1-1 0,0 1 0,-1 0 0,1 0 0,-1 0 0,0 0 0,0 0 0,0 0 0,0 0 0,0 1 0,0-1 0,0 1 0,0-1 0,-1 1 0,1 0 0,0 0 0,-1 0 0,1 0 0,-1 1 0,0-1 0,1 0 0,-1 1 0,1 0 0,-1 0 0,0 0 0,1 0 0,-1 0 0,0 0 0,1 1 0,-1-1 0,1 1 0,-1 0 0,-3 1 0,2 0 0,0-1 0,-1 1 0,1 0 0,0 0 0,0 1 0,1-1 0,-1 1 0,0 0 0,1 0 0,0 0 0,0 1 0,0-1 0,0 1 0,0 0 0,0-1 0,1 1 0,0 0 0,0 1 0,0-1 0,1 0 0,-1 0 0,-1 9 0,0 6 0,1 0 0,1 0 0,0 0 0,3 23 0,-1-15 0,-1-24 0,0 1 0,0-1 0,1 1 0,0-1 0,-1 1 0,1-1 0,0 0 0,1 1 0,-1-1 0,1 0 0,-1 0 0,1 0 0,0 0 0,0 0 0,4 4 0,-5-6 0,1 0 0,-1 0 0,1 0 0,0 0 0,-1 0 0,1 0 0,0 0 0,-1-1 0,1 1 0,0-1 0,0 1 0,-1-1 0,1 0 0,0 0 0,0 0 0,0 0 0,0 0 0,-1 0 0,1 0 0,0 0 0,0-1 0,0 1 0,-1-1 0,1 1 0,0-1 0,-1 0 0,1 0 0,0 0 0,-1 0 0,1 0 0,-1 0 0,2-1 0,1-2 0,1 0 0,-1 0 0,0 0 0,0 0 0,0-1 0,-1 0 0,0 0 0,0 0 0,0 0 0,0 0 0,-1 0 0,0-1 0,0 1 0,0-1 0,-1 0 0,0 1 0,0-1 0,0 0 0,-1-10 0,1 11 0,-2 0 0,1 1 0,-1-1 0,1 1 0,-1 0 0,0-1 0,-1 1 0,1 0 0,-1-1 0,0 1 0,0 0 0,0 0 0,0 0 0,-1 1 0,0-1 0,0 1 0,0-1 0,0 1 0,0 0 0,-1 0 0,1 0 0,-1 1 0,0-1 0,0 1 0,-6-3 0,9 4 0,0 1 0,-1-1 0,1 1 0,0-1 0,-1 1 0,1 0 0,0-1 0,-1 1 0,1 0 0,0 0 0,-1 0 0,1 0 0,0 0 0,-1 1 0,1-1 0,0 0 0,-1 1 0,1-1 0,0 0 0,0 1 0,-1 0 0,1-1 0,0 1 0,0 0 0,0-1 0,0 1 0,0 0 0,-2 2 0,2-1 0,-1 0 0,1 1 0,-1-1 0,1 1 0,0-1 0,0 1 0,0 0 0,0-1 0,1 1 0,-1 0 0,1 0 0,0 0 0,-1 3 0,1-3 0,0 1 0,1 0 0,-1-1 0,0 1 0,1 0 0,0-1 0,0 1 0,0-1 0,1 1 0,1 4 0,-2-7 0,0 0 0,-1 0 0,1 0 0,0 0 0,0 0 0,0 0 0,-1 0 0,1 0 0,0 0 0,0 0 0,1 0 0,-1-1 0,0 1 0,0 0 0,0-1 0,0 1 0,1-1 0,-1 1 0,0-1 0,1 0 0,-1 1 0,0-1 0,1 0 0,-1 0 0,0 0 0,3 0 0,-3-1 0,1 1 0,-1-1 0,1 0 0,-1 1 0,1-1 0,-1 0 0,1 0 0,-1 0 0,0 0 0,0-1 0,1 1 0,-1 0 0,0 0 0,0-1 0,0 1 0,0 0 0,-1-1 0,1 1 0,0-1 0,-1 0 0,1 1 0,-1-1 0,1 1 0,-1-1 0,0 0 0,1-2 0,2-51 0,-3 48 0,-1-15-1365,1 2-5461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08.002"/>
    </inkml:context>
    <inkml:brush xml:id="br0">
      <inkml:brushProperty name="width" value="0.05" units="cm"/>
      <inkml:brushProperty name="height" value="0.05" units="cm"/>
      <inkml:brushProperty name="color" value="#004F8B"/>
    </inkml:brush>
  </inkml:definitions>
  <inkml:trace contextRef="#ctx0" brushRef="#br0">0 331 24575,'1'-4'0,"1"-1"0,-1 1 0,1 0 0,0 0 0,0 0 0,0 0 0,1 0 0,-1 1 0,1-1 0,0 1 0,4-5 0,5-6 0,3-7 0,-7 9 0,-1 1 0,2 0 0,-1 0 0,2 1 0,-1 0 0,1 0 0,1 1 0,0 1 0,0 0 0,16-9 0,31-12 0,-29 14 0,46-16 0,-22 8 0,-40 17 0,0 0 0,1 0 0,27-6 0,-39 12 0,0 0 0,0 0 0,-1 1 0,1-1 0,0 0 0,0 1 0,0-1 0,0 1 0,-1 0 0,1-1 0,0 1 0,-1 0 0,1 0 0,-1 0 0,1 0 0,-1 0 0,1 1 0,-1-1 0,1 0 0,-1 1 0,0-1 0,0 1 0,0-1 0,0 1 0,0-1 0,0 1 0,0 2 0,5 8 0,0 1 0,6 22 0,-6-16 0,57 163 0,-58-167 0,0 0 0,-1 1 0,-1 0 0,2 24 0,5 24 0,25 44 0,-30-91 0,0-1 0,12 23 0,6 18 0,-22-56 0,-1 0 0,0 0 0,1 0 0,-1 1 0,0-1 0,0 0 0,1 0 0,-1 0 0,0 1 0,0-1 0,0 0 0,0 0 0,-1 0 0,1 1 0,0-1 0,0 0 0,-1 0 0,1 0 0,-1 0 0,1 1 0,-1-1 0,0 0 0,1 0 0,-1 0 0,-1 1 0,0-1 0,0 0 0,1 0 0,-1 0 0,0 0 0,0 0 0,0 0 0,0-1 0,0 1 0,0-1 0,0 0 0,0 1 0,0-1 0,-4 0 0,-1-1 0,-1 0 0,1 0 0,0 0 0,0-1 0,0 1 0,0-2 0,-13-5 0,-15-15 0,27 16 0,0 2 0,-1-1 0,0 1 0,0 1 0,0-1 0,-16-4 0,-7 0 0,1-1 0,0-1 0,1-2 0,-47-27 0,34 17 0,-67-26 0,57 27 0,44 19-273,0 0 0,-1 0 0,1 1 0,-12-2 0,3 2-6553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33.180"/>
    </inkml:context>
    <inkml:brush xml:id="br0">
      <inkml:brushProperty name="width" value="0.05" units="cm"/>
      <inkml:brushProperty name="height" value="0.05" units="cm"/>
      <inkml:brushProperty name="color" value="#004F8B"/>
    </inkml:brush>
  </inkml:definitions>
  <inkml:trace contextRef="#ctx0" brushRef="#br0">127 90 24575,'4'48'0,"-4"-46"0,1 1 0,-1-1 0,1 1 0,0-1 0,0 1 0,0-1 0,0 0 0,0 1 0,1-1 0,-1 0 0,0 0 0,1 0 0,0 0 0,0 0 0,2 2 0,-4-4 0,0 0 0,0 0 0,0 0 0,0-1 0,0 1 0,0 0 0,0 0 0,0 0 0,0-1 0,0 1 0,0 0 0,0 0 0,0 0 0,0-1 0,0 1 0,0 0 0,0 0 0,0 0 0,0 0 0,0-1 0,0 1 0,0 0 0,0 0 0,0 0 0,1-1 0,-1 1 0,0 0 0,0 0 0,0 0 0,0 0 0,0 0 0,1 0 0,-1-1 0,0 1 0,0 0 0,0 0 0,0 0 0,1 0 0,-1 0 0,0 0 0,0 0 0,0 0 0,1 0 0,-1 0 0,0 0 0,0 0 0,0 0 0,1 0 0,-1 0 0,0 0 0,0 0 0,0 0 0,1 0 0,-1 0 0,0 0 0,0 0 0,0 0 0,1 0 0,-1 1 0,0-1 0,0 0 0,0 0 0,0 0 0,1 0 0,-8-16 0,6 15 0,0 0 0,1 0 0,-1 0 0,0 0 0,0 1 0,0-1 0,1 0 0,-1 0 0,0 1 0,0-1 0,0 0 0,0 1 0,-1-1 0,1 1 0,0-1 0,0 1 0,0 0 0,0-1 0,0 1 0,-1 0 0,1 0 0,0 0 0,0 0 0,0 0 0,-1 0 0,1 0 0,0 0 0,0 0 0,0 1 0,0-1 0,-1 0 0,1 1 0,0-1 0,0 1 0,0-1 0,0 1 0,0 0 0,0-1 0,0 1 0,0 0 0,0 0 0,1 0 0,-1 0 0,0 0 0,0 0 0,0 1 0,-2 3 0,0-1 0,1 1 0,-1 0 0,1 0 0,0-1 0,0 2 0,1-1 0,0 0 0,-1 7 0,1-7 0,1 0 0,-1 0 0,1-1 0,1 1 0,-1 0 0,1 0 0,0-1 0,0 1 0,0-1 0,3 7 0,-4-11 0,0 1 0,0-1 0,0 0 0,0 0 0,0 0 0,0 0 0,0 0 0,0 1 0,0-1 0,0 0 0,0 0 0,0 0 0,0 0 0,0 0 0,0 1 0,0-1 0,1 0 0,-1 0 0,0 0 0,0 0 0,0 0 0,0 0 0,0 0 0,0 1 0,0-1 0,1 0 0,-1 0 0,0 0 0,0 0 0,0 0 0,0 0 0,0 0 0,1 0 0,-1 0 0,0 0 0,0 0 0,0 0 0,0 0 0,0 0 0,1 0 0,-1 0 0,0 0 0,0 0 0,0 0 0,0 0 0,0 0 0,1 0 0,-1 0 0,0 0 0,0 0 0,0 0 0,0-1 0,0 1 0,0 0 0,1 0 0,-1 0 0,0 0 0,0 0 0,0 0 0,0 0 0,0-1 0,5-14 0,-1-18 0,-4-124 0,0 169 0,1 1 0,0-1 0,0 0 0,2 0 0,3 15 0,-5-24 0,0 0 0,1 0 0,-1 0 0,1 0 0,-1 0 0,1-1 0,0 1 0,0-1 0,0 1 0,0-1 0,4 4 0,-4-5 0,-1 0 0,1 0 0,0 0 0,0-1 0,0 1 0,0 0 0,-1-1 0,1 1 0,0-1 0,0 0 0,0 0 0,0 1 0,0-1 0,0 0 0,0-1 0,0 1 0,0 0 0,0-1 0,0 1 0,2-2 0,-1 1 0,-2 0 0,1 0 0,0 0 0,0 0 0,0-1 0,0 1 0,-1-1 0,1 1 0,-1-1 0,1 0 0,-1 1 0,0-1 0,0 0 0,0 0 0,0 0 0,0 0 0,0 0 0,0 0 0,0 0 0,-1-1 0,1 1 0,-1 0 0,0-5 0,2-6 0,-2-1 0,-1-24 0,1 24 0,0 11 0,0 0 0,-1-1 0,1 1 0,-1 0 0,1-1 0,-1 1 0,0 0 0,0 0 0,-1 0 0,1 0 0,-1 0 0,1 0 0,-1 0 0,0 0 0,0 0 0,-4-4 0,3 6 0,1-1 0,0 1 0,0-1 0,-1 1 0,1 0 0,-1 0 0,1 0 0,-1 0 0,1 1 0,-1-1 0,0 1 0,1 0 0,-1-1 0,0 1 0,1 0 0,-1 1 0,0-1 0,1 0 0,-1 1 0,1-1 0,-1 1 0,-3 1 0,-1 1 0,-1 0 0,1 1 0,0 0 0,-1 0 0,2 1 0,-1 0 0,0 0 0,1 0 0,0 1 0,1 0 0,-1 0 0,1 0 0,0 1 0,0 0 0,1 0 0,0 0 0,-4 10 0,5-9 0,-1 1 0,2-1 0,-1 0 0,1 1 0,0 0 0,1 0 0,0-1 0,0 1 0,1 0 0,0 0 0,1 0 0,0 0 0,0 0 0,1-1 0,5 17 0,-4-20 0,-1 0 0,1-1 0,0 1 0,0-1 0,1 0 0,-1 0 0,1 0 0,0 0 0,0-1 0,0 0 0,0 1 0,1-2 0,-1 1 0,1 0 0,0-1 0,-1 0 0,1 0 0,1 0 0,-1-1 0,0 0 0,0 0 0,0 0 0,1 0 0,-1-1 0,0 0 0,1 0 0,-1 0 0,0-1 0,0 0 0,7-1 0,-4-2 0,-1 0 0,1 0 0,-1 0 0,0-1 0,0 0 0,0 0 0,-1-1 0,0 1 0,0-1 0,-1-1 0,1 1 0,-1-1 0,-1 0 0,1 0 0,-1-1 0,0 1 0,3-11 0,-5 12 0,1 0 0,-1 0 0,-1 0 0,1 0 0,-1 0 0,0 0 0,0-1 0,-1 1 0,0 0 0,0-1 0,0 1 0,-1 0 0,0-1 0,0 1 0,0 0 0,-1 0 0,0 0 0,-1 0 0,1 0 0,-1 1 0,0-1 0,0 1 0,-5-7 0,3 7 0,-1 0 0,1 1 0,0 0 0,-1 0 0,0 1 0,0-1 0,0 1 0,0 0 0,-1 1 0,1 0 0,-1 0 0,-8-1 0,10 1 0,0 1 0,-1 1 0,1-1 0,0 1 0,-1 0 0,1 0 0,0 1 0,0-1 0,-1 1 0,1 0 0,0 1 0,0-1 0,0 1 0,0 0 0,0 0 0,-6 5 0,8-5 0,1 1 0,-1-1 0,1 1 0,0 0 0,0 0 0,0 0 0,0 0 0,0 0 0,1 0 0,-1 0 0,1 0 0,-2 6 0,-7 47 0,6-32 0,2-17 0,1 1 0,0-1 0,1 0 0,0 1 0,0-1 0,0 1 0,1-1 0,1 8 0,-1-11 0,1-1 0,-1 0 0,0 1 0,1-1 0,-1 0 0,1 0 0,0 0 0,0 0 0,0-1 0,1 1 0,-1 0 0,1-1 0,-1 0 0,1 1 0,0-1 0,0 0 0,0-1 0,0 1 0,3 1 0,-4-2 0,0-1 0,-1 1 0,1-1 0,0 1 0,0-1 0,0 0 0,-1 0 0,1 0 0,0 0 0,0 0 0,0 0 0,-1-1 0,1 1 0,0-1 0,0 1 0,-1-1 0,1 0 0,0 1 0,-1-1 0,1 0 0,-1 0 0,1 0 0,-1 0 0,1 0 0,-1-1 0,0 1 0,1 0 0,-1-1 0,0 1 0,0-1 0,0 1 0,1-2 0,5-9 0,0 0 0,0-1 0,5-17 0,-2 8 0,-5 12 0,-1-1 0,0 0 0,0 0 0,3-20 0,-6 25 0,0 0 0,-1 0 0,1-1 0,-1 1 0,0 0 0,-1 0 0,0-1 0,0 1 0,0 0 0,-3-8 0,4 13 0,-1 0 0,1 0 0,0 0 0,-1 0 0,1 0 0,-1 0 0,1 0 0,-1 0 0,1 1 0,-1-1 0,0 0 0,0 0 0,1 0 0,-1 1 0,0-1 0,0 0 0,0 1 0,0-1 0,-1 0 0,1 1 0,1 0 0,-1 0 0,0 0 0,1 0 0,-1 1 0,1-1 0,-1 0 0,0 0 0,1 0 0,-1 1 0,1-1 0,-1 0 0,1 1 0,-1-1 0,1 1 0,-1-1 0,1 0 0,0 1 0,-1-1 0,1 1 0,0-1 0,-1 1 0,1-1 0,-1 1 0,-1 4 0,0-1 0,0 0 0,0 1 0,1-1 0,0 1 0,0 0 0,-1 5 0,1 106-186,2-85-993,-1-22-5647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0:00.648"/>
    </inkml:context>
    <inkml:brush xml:id="br0">
      <inkml:brushProperty name="width" value="0.05" units="cm"/>
      <inkml:brushProperty name="height" value="0.05" units="cm"/>
      <inkml:brushProperty name="color" value="#004F8B"/>
    </inkml:brush>
  </inkml:definitions>
  <inkml:trace contextRef="#ctx0" brushRef="#br0">1 612 24575,'14'-13'0,"13"-10"0,21-20 0,11-10 0,-4-11 0,-11 1 0,-9-3 0,-11 2 0,-8 6 0,-8-1 0,-5 1 0,-3 10-8191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0:02.284"/>
    </inkml:context>
    <inkml:brush xml:id="br0">
      <inkml:brushProperty name="width" value="0.05" units="cm"/>
      <inkml:brushProperty name="height" value="0.05" units="cm"/>
      <inkml:brushProperty name="color" value="#004F8B"/>
    </inkml:brush>
  </inkml:definitions>
  <inkml:trace contextRef="#ctx0" brushRef="#br0">821 2 24575,'-29'-1'0,"7"0"0,0 2 0,0 0 0,-41 7 0,56-6 0,0 0 0,1 0 0,0 1 0,-1-1 0,1 1 0,0 1 0,0-1 0,1 1 0,-1 0 0,1 0 0,0 1 0,0 0 0,0 0 0,0 0 0,1 0 0,-7 12 0,-4 14 0,2 0 0,1 1 0,2 0 0,-12 59 0,10-41 0,1-2 0,1 0 0,3 1 0,1 1 0,3-1 0,2 0 0,8 74 0,-2-95 0,1 0 0,2-1 0,0 0 0,2 0 0,1-1 0,24 42 0,-16-36 0,2-1 0,1 0 0,2-2 0,41 41 0,-49-56 0,1 0 0,0-1 0,1-1 0,0 0 0,1-2 0,0 0 0,1-1 0,0-1 0,0-1 0,0 0 0,1-2 0,0 0 0,1-2 0,-1 0 0,25 0 0,-25-2 0,0 0 0,0-2 0,1 0 0,-1-1 0,0-1 0,32-10 0,-43 10 0,-1-1 0,1 0 0,-1 0 0,0-1 0,0-1 0,-1 0 0,0 0 0,0 0 0,0-1 0,0 0 0,-1 0 0,-1-1 0,1 0 0,-1-1 0,0 1 0,4-10 0,11-28 0,-2-1 0,-3 0 0,-1-1 0,-2-1 0,11-95 0,-19 101 0,-2 0 0,-2 0 0,-6-53 0,3 76 0,-1 0 0,-1 1 0,0-1 0,-2 1 0,0 0 0,-2 0 0,0 0 0,0 1 0,-13-17 0,9 18 0,-2 1 0,0 0 0,-1 1 0,-1 0 0,0 2 0,-1 0 0,0 0 0,-22-10 0,-18-8 0,-79-30 0,102 47 0,0 2 0,0 1 0,-2 1 0,1 3 0,-1 0 0,0 3 0,0 0 0,0 3 0,-51 4 0,75-1 0,0 0 0,0 1 0,1 1 0,0 0 0,0 1 0,0 0 0,0 0 0,-11 9 0,-79 61 0,96-71 0,-42 36 0,-74 80 0,97-93 0,3 1 0,0 0 0,1 2 0,-24 50 0,33-54 0,1 1 0,2 0 0,0 1 0,-5 48 0,-2 114 0,14-144 0,1-1 0,2 1 0,2-1 0,2 0 0,2 0 0,2-1 0,2 0 0,2 0 0,1-2 0,3 0 0,42 74 0,-24-57 0,2-1 0,3-2 0,3-2 0,1-1 0,54 46 0,-91-92 0,-1-1 0,1-1 0,1 1 0,-1-1 0,1-1 0,0 0 0,0 0 0,1 0 0,-1-1 0,1-1 0,15 3 0,-11-4 0,0 0 0,0-1 0,0-1 0,0 0 0,0-1 0,-1 0 0,21-7 0,-3-2 0,0-1 0,0-2 0,-1-2 0,-1 0 0,54-41 0,-59 38 0,-2-1 0,0-1 0,-1-1 0,-1 0 0,-1-2 0,-1 0 0,-1-1 0,-1-1 0,-2-1 0,20-47 0,-20 36 0,-2-1 0,-2-1 0,-2 1 0,-1-1 0,-2-1 0,-1 1 0,-4-62 0,-2 75 0,-2-1 0,-1 1 0,-1 0 0,-1 1 0,-2-1 0,0 2 0,-20-38 0,-4 2 0,-71-99 0,85 133 0,-2 2 0,0 0 0,-1 1 0,-44-36 0,52 50 0,0 0 0,-1 1 0,0 0 0,-1 2 0,1-1 0,-1 2 0,-1 0 0,1 1 0,-1 1 0,-28-4 0,13 5 0,-1 0 0,1 3 0,-1 1 0,-53 8 0,67-5 0,-1 0 0,1 2 0,0 0 0,0 1 0,0 1 0,1 1 0,1 1 0,-28 19 0,19-9 0,1 1 0,1 0 0,1 2 0,1 1 0,1 1 0,1 0 0,-29 51 0,36-51 0,1 0 0,2 0 0,0 2 0,1-1 0,2 1 0,1 0 0,1 0 0,1 1 0,0 38 0,3-45 0,0-4 0,1 0 0,2 25 0,-1-39 0,-1 0 0,0 0 0,1 0 0,-1-1 0,1 1 0,0 0 0,0-1 0,0 1 0,0 0 0,1-1 0,-1 0 0,1 1 0,-1-1 0,1 0 0,0 1 0,0-1 0,0 0 0,0-1 0,0 1 0,1 0 0,3 2 0,3-1-170,0-1-1,0 0 0,0-1 1,1 1-1,-1-2 0,1 1 1,15-2-1,29-4-6655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0:04.873"/>
    </inkml:context>
    <inkml:brush xml:id="br0">
      <inkml:brushProperty name="width" value="0.05" units="cm"/>
      <inkml:brushProperty name="height" value="0.05" units="cm"/>
      <inkml:brushProperty name="color" value="#004F8B"/>
    </inkml:brush>
  </inkml:definitions>
  <inkml:trace contextRef="#ctx0" brushRef="#br0">1848 726 24575,'-14'-1'0,"-1"1"0,1 1 0,-1 0 0,1 1 0,-28 8 0,36-7 0,0-1 0,1 1 0,-1 0 0,1 1 0,0-1 0,0 1 0,0 0 0,1 0 0,-1 0 0,1 1 0,0 0 0,0 0 0,0 0 0,1 0 0,0 0 0,-4 11 0,-2 4 0,1 1 0,2 0 0,0 1 0,1 0 0,1 0 0,1 0 0,1 0 0,2 0 0,1 33 0,3-17 0,1 1 0,2-1 0,2 0 0,21 59 0,-8-43-47,3-1-1,2-1 1,2-1-1,2-1 0,50 59 1,-14-30-138,4-2-1,87 71 1,-114-109 185,3-3 0,0-2 0,2-2 0,2-2 0,90 38 0,-106-54 0,1-1 0,1-3 0,0 0 0,0-3 0,1-1 0,0-2 0,0-1 0,1-2 0,62-7 0,-89 5 17,-1-1 0,1-1 0,-1 0 0,0-1 0,0 0 0,0 0 0,0-1 0,-1-1 0,0 0 0,0 0 0,15-14 0,-12 9 36,-1-1 1,-1-1 0,0 0-1,-1-1 1,0 0 0,-1-1-1,9-20 1,-2-4-19,-1 0-1,-2-2 1,-3 1 0,0-1 0,5-73-1,-7 33-34,-4-1 0,-4 0 0,-3 0 0,-4 1 0,-3 0 0,-4 0 0,-4 1 0,-2 1 0,-5 1 0,-49-111 0,-107-143 0,145 276 0,-3 1 0,-2 2 0,-80-79 0,97 110 0,-2 0 0,0 2 0,-36-22 0,47 34 0,-1-1 0,0 2 0,0 0 0,0 2 0,-1-1 0,0 2 0,0 0 0,-20-1 0,6 4 0,0 1 0,1 2 0,-1 1 0,1 2 0,0 0 0,0 2 0,0 2 0,-28 11 0,-9 8 0,1 3 0,-78 49 0,68-32 0,3 3 0,1 3 0,3 3 0,2 3 0,4 4 0,-70 86 0,108-117 0,1 2 0,-27 53 0,41-68 0,1 0 0,1 1 0,1 0 0,1 0 0,0 1 0,-2 30 0,6-26 0,2 1 0,1-1 0,0 1 0,2-1 0,2 0 0,0 0 0,13 37 0,-7-30 0,2-2 0,1 1 0,2-2 0,1 0 0,28 38 0,-33-53 0,0-1 0,1 0 0,1 0 0,0-2 0,1 1 0,0-2 0,1 0 0,0-1 0,0-1 0,1 0 0,28 9 0,-17-9 0,0-1 0,1-2 0,0-1 0,0-1 0,0-2 0,55-2 0,-52-3-1,0-1 0,0-2 0,-1-1 0,1-2 0,-2-1 0,0-1 0,0-2 0,-1-1 0,40-26 0,-3-3-157,-2-3 0,97-93 0,-108 89 148,-3-2 1,-1-2-1,-4-3 0,-2-1 1,-2-2-1,-3-2 0,-3-1 1,-2-2-1,33-97 0,-16-2 132,-28 82 31,5 2 0,62-135 0,-84 206-153,-1 0 0,2 0 0,-1 0 0,2 0 0,-1 1 0,1 0 0,14-13 0,-20 20 0,1 0 0,-1 1 0,0-1 0,0 0 0,1 1 0,-1-1 0,1 1 0,-1-1 0,1 1 0,-1 0 0,0-1 0,1 1 0,-1 0 0,1 0 0,-1 0 0,1 0 0,-1 0 0,1 0 0,-1 1 0,1-1 0,-1 0 0,1 1 0,-1-1 0,1 1 0,-1 0 0,2 1 0,3 2 0,-1 0 0,1 0 0,-1 1 0,8 9 0,-6-7 0,27 33 0,-1 1 0,-2 1 0,-2 2 0,36 73 0,-26-35 0,50 159 0,-56-116 0,-5 2 0,-6 1 0,-6 1 0,1 148 0,-15-214 0,-1 0 0,-4 0 0,-2-1 0,-22 102 0,6-93-106,-3-2-1,-3-1 1,-3-1-1,-2-1 1,-4-2 0,-2-2-1,-3-1 1,-3-2-1,-58 61 1,34-49 95,-3-3 1,-2-3-1,-4-3 1,-2-4-1,-2-3 0,-128 63 1,99-68 10,-1-5 0,-3-5 0,-1-4 0,-2-6 0,-1-5 0,-1-5 0,-203 8 0,229-25-5,0-4 1,0-5-1,0-3 0,0-5 1,2-3-1,-92-30 1,147 35-7,1-1 0,0-2 0,1-2 0,0-1 1,2-1-1,0-2 0,1-1 0,2-1 0,0-2 1,1-1-1,2-1 0,0-1 0,2-2 0,-34-53 1,32 35 50,2-1 0,2-1 0,2-1 0,2-1 0,3 0 0,2-1 0,2-1 0,3 0 0,-3-67 0,10 47-2,2-1-1,4 1 0,3-1 1,4 1-1,2 1 0,28-82 1,-20 92-44,2 1 0,3 1 0,3 1 0,2 1 1,3 2-1,2 2 0,3 1 0,2 2 0,2 2 1,2 2-1,3 2 0,1 2 0,2 3 0,2 1 1,67-35-1,-26 25-160,2 4 1,2 5 0,2 4-1,161-36 1,-83 36-249,335-22 1,-138 51 224,-302 12 142,-1 3 0,0 3 0,72 19 0,-126-23 135,0-1-1,-1 2 0,1 1 1,-1 0-1,-1 1 0,0 1 1,0 1-1,21 17 0,-21-13 120,-2 1-1,0 1 1,0 0-1,-2 1 1,0 0 0,-1 1-1,12 26 1,18 44-79,-5 2 1,28 101-1,26 201-158,-61-180 30,-28-184 0,-1-1 0,-1 0 0,-1 1 0,-2-1 0,-10 43 0,12-63 0,-2-1 0,1 1 0,-1-1 0,0 0 0,0 0 0,-1-1 0,1 1 0,-2-1 0,1 1 0,-1-1 0,0 0 0,0-1 0,-9 8 0,8-9 0,0-1 0,0 1 0,0-1 0,-1 0 0,0-1 0,1 0 0,-1 0 0,0 0 0,0-1 0,0 0 0,0 0 0,0 0 0,0-1 0,-12-1 0,2-2 0,0 1 0,1-2 0,-1 0 0,1-1 0,0-1 0,-18-9 0,-87-52 0,85 45 0,1-2 0,1-1 0,2-2 0,0-1 0,2-2 0,1 0 0,1-2 0,-38-59 0,61 82-170,1 1-1,0-1 0,0 0 1,1 0-1,0 0 0,0-1 1,-1-13-1,2-1-6655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0:07.435"/>
    </inkml:context>
    <inkml:brush xml:id="br0">
      <inkml:brushProperty name="width" value="0.05" units="cm"/>
      <inkml:brushProperty name="height" value="0.05" units="cm"/>
      <inkml:brushProperty name="color" value="#004F8B"/>
    </inkml:brush>
  </inkml:definitions>
  <inkml:trace contextRef="#ctx0" brushRef="#br0">2674 2798 24575,'2'0'0,"0"-1"0,0 1 0,-1 0 0,1-1 0,-1 0 0,1 1 0,0-1 0,-1 0 0,1 0 0,-1 0 0,0 0 0,1 0 0,-1 0 0,0 0 0,0-1 0,1 1 0,-1 0 0,0-1 0,0 1 0,-1-1 0,1 1 0,0-1 0,0 1 0,0-4 0,13-43 0,-11 26 0,-1-1 0,0 0 0,-4-41 0,-9-53-19,-42-186-1,-65-117-1015,42 205 910,-10 4-1,-9 3 1,-169-270-1,100 244-81,125 187 332,-2 1 0,-73-62 0,87 85-24,-1 1-1,-1 2 1,-1 1-1,0 2 1,-2 0 0,0 2-1,0 2 1,-1 1-1,-1 1 1,0 2 0,0 1-1,-1 2 1,-66-3-1,70 10-100,0 1 0,0 1 0,0 2 0,0 1 0,1 1 0,0 2 0,0 1 0,1 1 0,-52 29 0,23-6 0,2 3 0,2 2 0,-77 71 0,87-69 0,2 2 0,2 2 0,2 1 0,-44 69 0,63-84 0,2 1 0,1 1 0,1 0 0,2 1 0,1 0 0,2 1 0,1 1 0,-5 51 0,12-61 0,2 0 0,1 0 0,1 0 0,1 0 0,1 0 0,1-1 0,2 1 0,11 29 0,3-3 0,2-2 0,53 86 0,-45-88 0,2 0 0,2-3 0,1 0 0,3-3 0,2-1 0,1-2 0,2-2 0,2-2 0,1-2 0,1-2 0,2-2 0,1-2 0,73 27 0,-61-33 0,1-2 0,81 12 0,-100-24 0,0-3 0,0-1 0,0-3 0,61-6 0,-56-2-56,-1-2 0,0-2 0,0-2 0,-1-2 0,-1-3 0,-1-1 0,57-36 0,-61 31 40,-1-2-1,-2-2 1,0-2 0,-2-1-1,-2-2 1,-1-1 0,49-68-1,-66 79 17,-1-2 0,-2 0 0,0-1 0,-2 0 0,-1-1 0,-1 0 0,-2-1 0,0 0 0,-2-1 0,-1 1 0,1-53 0,-7-43 193,-5 0 0,-24-136 0,23 222-193,-1 1 0,-2 0 0,-1 0 0,-2 1 0,-2 0 0,-30-55 0,36 77 0,0 1 0,-2-1 0,1 2 0,-1 0 0,-1 0 0,0 1 0,-1 0 0,-1 1 0,1 1 0,-2 0 0,1 1 0,-1 0 0,-1 1 0,1 1 0,-1 1 0,-1 0 0,-24-5 0,18 6 0,0 2 0,0 0 0,0 2 0,0 0 0,0 2 0,0 1 0,0 0 0,0 2 0,-22 6 0,27-4 0,1 0 0,-1 1 0,2 1 0,-1 0 0,1 2 0,0-1 0,1 2 0,0 0 0,1 1 0,0 1 0,1 0 0,-12 15 0,-14 25 0,1 2 0,3 1 0,3 2 0,2 1 0,3 2 0,3 1 0,-24 87 0,33-87 0,3 0 0,2 1 0,3 1 0,3-1 0,2 1 0,4 0 0,17 117 0,-11-144 0,2 0 0,2-1 0,1 0 0,1-1 0,33 57 0,-9-30 0,3-2 0,50 58 0,-63-85 0,2-1 0,1-1 0,64 50 0,-74-67 0,-1-1 0,2-1 0,0 0 0,0-2 0,1-1 0,0 0 0,0-2 0,39 7 0,43-2 0,1-5 0,107-6 0,-185-2 0,-22 1 0,20 0 0,1 0 0,-1-2 0,0-2 0,28-6 0,-47 8 0,0 0 0,0 0 0,0-1 0,-1 0 0,1-1 0,-1 1 0,1-1 0,-1-1 0,0 1 0,-1-1 0,1 0 0,-1 0 0,0 0 0,0-1 0,-1 0 0,0 0 0,0 0 0,0-1 0,4-9 0,-2 0 0,-1-1 0,0 0 0,-1 0 0,-1 0 0,1-23 0,-1-90 0,-4 97 0,0-31 0,-3 0 0,-19-101 0,15 130 0,-1 0 0,-2 1 0,-1 0 0,-2 1 0,-1 0 0,-23-36 0,22 47 0,0 0 0,-2 1 0,0 1 0,-2 1 0,0 0 0,-31-21 0,20 18 0,-1 2 0,-2 0 0,-68-27 0,82 39 0,0 0 0,-1 2 0,0 1 0,0 0 0,-1 2 0,0 0 0,1 1 0,-1 1 0,0 2 0,1 0 0,-1 1 0,0 1 0,1 1 0,0 1 0,0 1 0,0 0 0,1 2 0,0 0 0,0 2 0,-21 13 0,-56 46 0,3 4 0,-94 95 0,93-81 0,-177 175 0,-106 91 0,43-83 0,284-226 0,-52 57 0,86-81 0,0 0 0,1 1 0,1 1 0,1 0 0,-21 47 0,19-38 0,8-25 0,7-6 0,1-1 0,-1 0 0,1 1 0,-1-1 0,1 0 0,0 1 0,-1-1 0,1 0 0,0 1 0,0-1 0,0 0 0,-1 0 0,1 0 0,0 1 0,0-1 0,0 0 0,0 0 0,0 1 0,1-2 0,1-26-1365,3-4-5461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44.099"/>
    </inkml:context>
    <inkml:brush xml:id="br0">
      <inkml:brushProperty name="width" value="0.05" units="cm"/>
      <inkml:brushProperty name="height" value="0.05" units="cm"/>
      <inkml:brushProperty name="color" value="#004F8B"/>
    </inkml:brush>
  </inkml:definitions>
  <inkml:trace contextRef="#ctx0" brushRef="#br0">571 65 24575,'-7'-1'0,"0"1"0,1-1 0,-1-1 0,-12-4 0,-19-3 0,-87-12 0,84 12 0,0 3 0,-54-3 0,-71 10-1365,148-1-5461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2:44:44.417"/>
    </inkml:context>
    <inkml:brush xml:id="br0">
      <inkml:brushProperty name="width" value="0.1" units="cm"/>
      <inkml:brushProperty name="height" value="0.1" units="cm"/>
      <inkml:brushProperty name="color" value="#2C2995"/>
    </inkml:brush>
  </inkml:definitions>
  <inkml:trace contextRef="#ctx0" brushRef="#br0">0 8 24575,'3273'0'-4824,"-3251"0"4751,75-3 572,-73-1-4292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45.407"/>
    </inkml:context>
    <inkml:brush xml:id="br0">
      <inkml:brushProperty name="width" value="0.05" units="cm"/>
      <inkml:brushProperty name="height" value="0.05" units="cm"/>
      <inkml:brushProperty name="color" value="#004F8B"/>
    </inkml:brush>
  </inkml:definitions>
  <inkml:trace contextRef="#ctx0" brushRef="#br0">0 0 24575,'7'9'0,"0"0"0,0 0 0,1-1 0,0 0 0,0 0 0,1-1 0,0 0 0,1 0 0,12 6 0,5 5 0,34 24 0,2-3 0,1-3 0,135 55 0,-188-87-48,0 1 0,-1 1 0,0 0 0,0 1-1,9 7 1,-4-3-1028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47.657"/>
    </inkml:context>
    <inkml:brush xml:id="br0">
      <inkml:brushProperty name="width" value="0.05" units="cm"/>
      <inkml:brushProperty name="height" value="0.05" units="cm"/>
      <inkml:brushProperty name="color" value="#004F8B"/>
    </inkml:brush>
  </inkml:definitions>
  <inkml:trace contextRef="#ctx0" brushRef="#br0">404 0 24575,'-8'5'0,"1"0"0,-1 0 0,0 0 0,-1-1 0,1-1 0,-16 5 0,6-1 0,-32 15 0,0 2 0,2 3 0,-45 33 0,35-10-1365,44-38-5461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49.044"/>
    </inkml:context>
    <inkml:brush xml:id="br0">
      <inkml:brushProperty name="width" value="0.05" units="cm"/>
      <inkml:brushProperty name="height" value="0.05" units="cm"/>
      <inkml:brushProperty name="color" value="#004F8B"/>
    </inkml:brush>
  </inkml:definitions>
  <inkml:trace contextRef="#ctx0" brushRef="#br0">0 22 24575,'7'0'0,"17"0"0,8 0 0,5 0 0,1 0 0,-3 0 0,-4 0 0,-3 0 0,-7-4 0,-7-4 0,-5-2-8191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54.381"/>
    </inkml:context>
    <inkml:brush xml:id="br0">
      <inkml:brushProperty name="width" value="0.05" units="cm"/>
      <inkml:brushProperty name="height" value="0.05" units="cm"/>
      <inkml:brushProperty name="color" value="#004F8B"/>
    </inkml:brush>
  </inkml:definitions>
  <inkml:trace contextRef="#ctx0" brushRef="#br0">653 44 24575,'-14'-1'0,"0"-1"0,0 0 0,0-1 0,0 0 0,-15-7 0,14 5 0,0 0 0,-1 1 0,1 1 0,-17-1 0,-262 2 0,143 4 0,151-2 0,-1 0 0,1 0 0,-1-1 0,1 1 0,-1 0 0,1 0 0,-1 0 0,1 0 0,-1 0 0,1 0 0,-1 0 0,1 1 0,-1-1 0,1 0 0,-1 0 0,1 0 0,-1 0 0,1 1 0,-1-1 0,1 0 0,-1 0 0,1 1 0,0-1 0,-1 0 0,1 1 0,0-1 0,-1 0 0,1 1 0,0-1 0,-1 1 0,1-1 0,0 1 0,0-1 0,-1 0 0,1 1 0,0 0 0,0 0 0,0 1 0,1-1 0,-1 1 0,1-1 0,-1 0 0,1 1 0,0-1 0,0 0 0,-1 0 0,1 1 0,0-1 0,2 1 0,35 32 0,173 113 0,-157-117 0,-32-19 0,-2 1 0,20 15 0,-30-20 0,1-1 0,0 1 0,20 7 0,13 8 0,11 27-1365,-43-43-5461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57.011"/>
    </inkml:context>
    <inkml:brush xml:id="br0">
      <inkml:brushProperty name="width" value="0.05" units="cm"/>
      <inkml:brushProperty name="height" value="0.05" units="cm"/>
      <inkml:brushProperty name="color" value="#004F8B"/>
    </inkml:brush>
  </inkml:definitions>
  <inkml:trace contextRef="#ctx0" brushRef="#br0">1 0 24575,'68'1'0,"98"14"0,-151-13 0,-1 0 0,0 0 0,0 2 0,0 0 0,0 0 0,-1 1 0,25 13 0,6 8 0,76 48 0,-66-42-1365,-40-23-5461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23.575"/>
    </inkml:context>
    <inkml:brush xml:id="br0">
      <inkml:brushProperty name="width" value="0.05" units="cm"/>
      <inkml:brushProperty name="height" value="0.05" units="cm"/>
      <inkml:brushProperty name="color" value="#004F8B"/>
    </inkml:brush>
  </inkml:definitions>
  <inkml:trace contextRef="#ctx0" brushRef="#br0">800 0 24575,'0'1'0,"-1"0"0,1 0 0,-1 0 0,0 0 0,1 0 0,-1 0 0,0 0 0,0 0 0,1 0 0,-1-1 0,0 1 0,0 0 0,0 0 0,0-1 0,0 1 0,0-1 0,0 1 0,0-1 0,0 1 0,0-1 0,-2 1 0,-31 9 0,27-8 0,-11 2 0,0-1 0,0 0 0,-28-1 0,31-1 0,-1-1 0,1 2 0,-1 0 0,1 1 0,-23 7 0,-97 30 0,29-11 0,80-22 0,1-1 0,-41 3 0,47-7 0,0 1 0,0 0 0,0 1 0,1 1 0,-1 1 0,-17 8 0,35-14 0,0 0 0,0 0 0,0 1 0,1-1 0,-1 0 0,0 1 0,0-1 0,0 1 0,1-1 0,-1 1 0,0-1 0,0 1 0,1 0 0,-1-1 0,1 1 0,-1 0 0,1-1 0,-1 1 0,1 0 0,-1 0 0,1 0 0,-1 0 0,1-1 0,0 1 0,0 0 0,-1 0 0,1 1 0,1-1 0,-1 0 0,1 0 0,0 0 0,-1 0 0,1 0 0,0 0 0,0 0 0,0 0 0,0 0 0,0-1 0,0 1 0,0 0 0,0-1 0,0 1 0,0-1 0,0 1 0,2-1 0,7 4 0,-1-1 0,1-1 0,17 3 0,111 15 0,-91-11 0,-1-3 0,61 2 0,-86-8 0,0 0 0,0 2 0,39 8 0,-38-6 0,0-1 0,39 0 0,-39-2 0,0 0 0,40 8 0,-37-4-124,1-2 1,-1-1-1,50-2 0,-52-1-746,-14 1-5956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25.574"/>
    </inkml:context>
    <inkml:brush xml:id="br0">
      <inkml:brushProperty name="width" value="0.05" units="cm"/>
      <inkml:brushProperty name="height" value="0.05" units="cm"/>
      <inkml:brushProperty name="color" value="#004F8B"/>
    </inkml:brush>
  </inkml:definitions>
  <inkml:trace contextRef="#ctx0" brushRef="#br0">0 0 24575,'614'0'-1365,"-596"0"-5461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36.234"/>
    </inkml:context>
    <inkml:brush xml:id="br0">
      <inkml:brushProperty name="width" value="0.05" units="cm"/>
      <inkml:brushProperty name="height" value="0.05" units="cm"/>
      <inkml:brushProperty name="color" value="#004F8B"/>
    </inkml:brush>
  </inkml:definitions>
  <inkml:trace contextRef="#ctx0" brushRef="#br0">64 0 24575,'4'5'0,"0"1"0,-1 0 0,1 0 0,-1 0 0,-1 0 0,1 0 0,2 10 0,4 9 0,-6-19 0,34 76 0,49 160 0,-29-80 0,-38-125 0,-13-25 0,1-1 0,-1 2 0,-1-1 0,5 18 0,-9-27 0,-1-1 0,1 0 0,-1 1 0,1-1 0,-1 1 0,0-1 0,0 1 0,0-1 0,-1 1 0,1-1 0,0 1 0,-1-1 0,0 1 0,0-1 0,1 0 0,-1 1 0,-1-1 0,1 0 0,0 0 0,0 0 0,-1 0 0,1 0 0,-1 0 0,0 0 0,0 0 0,1-1 0,-1 1 0,-4 2 0,-27 18 0,2 3 0,0 0 0,2 2 0,-35 40 0,60-62 0,-4 2 0,1 1 0,0 0 0,1 0 0,-1 1 0,2 0 0,-1 0 0,1 1 0,-6 15 0,10-21-86,-15 35 303,15-37-305,0 0 0,0 0 0,0 0 0,0-1 0,0 1 0,-1 0 0,1-1 0,-1 1 0,1-1 0,-1 1 0,0-1 0,1 0 0,-1 0 0,0 0 0,0 0 0,-3 1 0,-7 0-6738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37.729"/>
    </inkml:context>
    <inkml:brush xml:id="br0">
      <inkml:brushProperty name="width" value="0.05" units="cm"/>
      <inkml:brushProperty name="height" value="0.05" units="cm"/>
      <inkml:brushProperty name="color" value="#004F8B"/>
    </inkml:brush>
  </inkml:definitions>
  <inkml:trace contextRef="#ctx0" brushRef="#br0">0 0 24575,'2'47'0,"10"61"0,-10-94 0,4 46 1,-5 108-1,-3-78-1366,2-72-5460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38.710"/>
    </inkml:context>
    <inkml:brush xml:id="br0">
      <inkml:brushProperty name="width" value="0.05" units="cm"/>
      <inkml:brushProperty name="height" value="0.05" units="cm"/>
      <inkml:brushProperty name="color" value="#004F8B"/>
    </inkml:brush>
  </inkml:definitions>
  <inkml:trace contextRef="#ctx0" brushRef="#br0">0 0 24575,'4'0'0,"0"1"0,-1 0 0,1 0 0,0 0 0,-1 0 0,1 1 0,-1-1 0,1 1 0,-1 0 0,6 4 0,34 29 0,-31-25 0,53 44 0,3-2 0,99 56 0,-142-93 120,-15-8-321,-8-6-263,-3-2-356,-8-4-6006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10.123"/>
    </inkml:context>
    <inkml:brush xml:id="br0">
      <inkml:brushProperty name="width" value="0.05" units="cm"/>
      <inkml:brushProperty name="height" value="0.05" units="cm"/>
      <inkml:brushProperty name="color" value="#E71224"/>
    </inkml:brush>
  </inkml:definitions>
  <inkml:trace contextRef="#ctx0" brushRef="#br0">524 1 24575,'-26'0'0,"-9"0"0,-49 5 0,71-3 0,1 1 0,0 0 0,-1 0 0,1 1 0,0 1 0,1 0 0,-18 10 0,17-8 0,-1-1 0,0-1 0,-16 5 0,20-7 0,-1 0 0,0 1 0,1 0 0,0 0 0,0 1 0,0 0 0,-14 11 0,17-11 0,-1 0 0,0 0 0,-1-1 0,1 0 0,-15 5 0,-20 11 0,41-20 0,1 1 0,-1-1 0,1 0 0,-1 0 0,1 1 0,-1-1 0,1 0 0,-1 1 0,1-1 0,-1 1 0,1-1 0,-1 1 0,1-1 0,0 1 0,-1-1 0,1 1 0,0-1 0,-1 1 0,1-1 0,0 1 0,0-1 0,-1 1 0,1 0 0,0-1 0,0 1 0,0-1 0,0 1 0,0 0 0,0-1 0,0 1 0,0-1 0,0 2 0,1-1 0,0 1 0,0-1 0,0 0 0,0 0 0,0 0 0,0 0 0,0 0 0,1-1 0,-1 1 0,0 0 0,0 0 0,1-1 0,1 1 0,45 12 0,74-13 0,-81-2 0,41 4 0,-33 5 0,-32-4 0,1 0 0,19-1 0,114-2-1365,-138 0-5461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40.465"/>
    </inkml:context>
    <inkml:brush xml:id="br0">
      <inkml:brushProperty name="width" value="0.05" units="cm"/>
      <inkml:brushProperty name="height" value="0.05" units="cm"/>
      <inkml:brushProperty name="color" value="#004F8B"/>
    </inkml:brush>
  </inkml:definitions>
  <inkml:trace contextRef="#ctx0" brushRef="#br0">631 0 24575,'0'70'0,"-13"276"0,-17-111 0,9-81 0,21-151 0,-1 0 0,1-1 0,0 1 0,-1 0 0,0 0 0,1-1 0,-1 1 0,0 0 0,0-1 0,-1 1 0,1-1 0,0 1 0,-1-1 0,0 0 0,1 0 0,-1 0 0,0 0 0,0 0 0,0 0 0,-1 0 0,1 0 0,-4 1 0,-1 0 0,1-1 0,-1 0 0,0-1 0,0 0 0,1 0 0,-1 0 0,0-1 0,-9-1 0,-222-18 0,191 14-137,-70 4-1,79 1-952,15 1-5736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41.789"/>
    </inkml:context>
    <inkml:brush xml:id="br0">
      <inkml:brushProperty name="width" value="0.05" units="cm"/>
      <inkml:brushProperty name="height" value="0.05" units="cm"/>
      <inkml:brushProperty name="color" value="#004F8B"/>
    </inkml:brush>
  </inkml:definitions>
  <inkml:trace contextRef="#ctx0" brushRef="#br0">323 0 24575,'-50'41'0,"41"-35"0,1 0 0,0 0 0,0 1 0,0 0 0,1 1 0,0 0 0,0 0 0,-10 17 0,7-7 0,-1-1 0,-1-1 0,0 0 0,-16 15 0,11-11 0,-11 12-26,12-11-644,-30 27 1,32-36-6157</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42.768"/>
    </inkml:context>
    <inkml:brush xml:id="br0">
      <inkml:brushProperty name="width" value="0.05" units="cm"/>
      <inkml:brushProperty name="height" value="0.05" units="cm"/>
      <inkml:brushProperty name="color" value="#004F8B"/>
    </inkml:brush>
  </inkml:definitions>
  <inkml:trace contextRef="#ctx0" brushRef="#br0">0 0 24575,'7'1'0,"1"0"0,-1 0 0,0 1 0,0 0 0,0 0 0,0 1 0,0 0 0,-1 0 0,1 0 0,-1 1 0,0 0 0,0 0 0,0 1 0,0 0 0,6 7 0,11 12 0,-1 1 0,19 30 0,-27-36 0,94 110 114,5 9-1593,-105-127-5347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3:46.991"/>
    </inkml:context>
    <inkml:brush xml:id="br0">
      <inkml:brushProperty name="width" value="0.05" units="cm"/>
      <inkml:brushProperty name="height" value="0.05" units="cm"/>
      <inkml:brushProperty name="color" value="#004F8B"/>
    </inkml:brush>
  </inkml:definitions>
  <inkml:trace contextRef="#ctx0" brushRef="#br0">0 1487 24575,'9'-14'0,"0"0"0,1 0 0,1 1 0,13-14 0,-9 12 0,89-87 0,-1 1 0,34-45 0,112-130 0,-153 160 0,72-93 0,-127 153 0,62-116 0,-83 130 0,-2-2 0,15-57 0,-22 77 0,-11 24 0,0 0 0,0 1 0,0-1 0,0 0 0,0 1 0,1-1 0,-1 0 0,0 1 0,0-1 0,0 0 0,0 0 0,0 1 0,1-1 0,-1 0 0,0 1 0,0-1 0,0 0 0,1 0 0,-1 0 0,0 1 0,0-1 0,1 0 0,-1 0 0,0 0 0,1 1 0,-1-1 0,0 0 0,1 0 0,-1 0 0,0 0 0,1 0 0,-1 0 0,0 0 0,1 0 0,-1 0 0,0 0 0,1 0 0,-1 0 0,0 0 0,1 0 0,-1 0 0,0 0 0,1 0 0,-1 0 0,0 0 0,0 0 0,1-1 0,-1 1 0,0 0 0,1 0 0,-1 0 0,0-1 0,0 1 0,1 0 0,-1 0 0,0-1 0,0 1 0,0 0 0,1 0 0,-1-1 0,0 1 0,0 0 0,0-1 0,0 1 0,0 0 0,1-1 0,3 20 0,-1 0 0,2 33 0,-1-2 0,50 434 0,8 56 0,-22-187 0,-20-171 0,3-40 0,-13-92 0,-2 1 0,2 86 0,-9-121 0,0 1 0,1-1 0,1 1 0,1-1 0,5 17 0,7 26 0,-15-55 0,-1 0 0,1-1 0,0 1 0,-1 0 0,0-1 0,0 1 0,0 0 0,-1-1 0,1 1 0,-1-1 0,0 1 0,-2 6 0,2-8 0,0 0 0,0-1 0,-1 1 0,1-1 0,0 1 0,-1-1 0,0 0 0,1 0 0,-1 1 0,0-1 0,1 0 0,-1 0 0,0-1 0,0 1 0,0 0 0,0-1 0,0 1 0,1-1 0,-1 1 0,0-1 0,0 0 0,0 0 0,-1 0 0,1 0 0,-2-1 0,-32-2 0,1-2 0,-58-16 0,51 10 0,-50-6 0,26 13 0,-80 6 0,-53-4 0,188 0 0,-1 0 0,1-1 0,-1 0 0,-18-9 0,-22-6 0,31 11 0,0 0 0,0-1 0,1 0 0,-22-14 0,-75-52 0,72 44 0,-15-18 0,14 9 0,-64-32-1365,98 61-5461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04.177"/>
    </inkml:context>
    <inkml:brush xml:id="br0">
      <inkml:brushProperty name="width" value="0.05" units="cm"/>
      <inkml:brushProperty name="height" value="0.05" units="cm"/>
      <inkml:brushProperty name="color" value="#004F8B"/>
    </inkml:brush>
  </inkml:definitions>
  <inkml:trace contextRef="#ctx0" brushRef="#br0">1537 537 24575,'78'1'0,"119"-4"0,-169 0 0,-1 0 0,1-2 0,-1-1 0,51-17 0,-71 20 0,-1 0 0,1 0 0,-1 0 0,1-1 0,-1 0 0,0 0 0,0 0 0,-1-1 0,1 0 0,-1 0 0,0-1 0,-1 1 0,1-1 0,-1 0 0,0 0 0,3-8 0,-3 5 0,-1 1 0,-1-1 0,0 0 0,0-1 0,-1 1 0,0 0 0,-1 0 0,0 0 0,0-1 0,-1 1 0,0 0 0,-3-10 0,1 2 0,-1 1 0,-1-1 0,-1 1 0,0 1 0,-1-1 0,-1 1 0,0 0 0,-1 1 0,-19-24 0,20 29 0,0 1 0,0-1 0,-1 2 0,-1-1 0,1 1 0,-1 0 0,0 1 0,0 0 0,-1 1 0,0 0 0,0 1 0,0 0 0,-1 1 0,-19-4 0,9 4 0,1 1 0,-1 1 0,0 1 0,1 0 0,-1 2 0,1 1 0,-1 0 0,-35 12 0,42-10 0,1 1 0,-1 1 0,1 0 0,0 1 0,1 1 0,0 0 0,1 0 0,-1 2 0,2-1 0,-1 1 0,2 1 0,-16 21 0,-3 9 0,3 2 0,1 0 0,2 1 0,3 2 0,1 0 0,3 1 0,-15 66 0,24-79 0,1 1 0,2 1 0,2-1 0,1 0 0,1 1 0,3-1 0,1 0 0,1 1 0,2-2 0,23 70 0,-26-94 0,1 1 0,0-1 0,0-1 0,1 1 0,1-1 0,0 0 0,0 0 0,1-1 0,0 0 0,1 0 0,-1-1 0,2 0 0,-1 0 0,1-1 0,0-1 0,1 0 0,0 0 0,0-1 0,0 0 0,0-1 0,1 0 0,0-1 0,-1 0 0,1-1 0,0 0 0,1-1 0,-1-1 0,0 0 0,0 0 0,0-1 0,0-1 0,15-3 0,-10 0 0,0 0 0,-1-1 0,0-1 0,-1-1 0,1 0 0,-2-1 0,1 0 0,-1-1 0,0-1 0,-1 0 0,-1-1 0,14-16 0,-5 3 0,-1-1 0,-2 0 0,0-2 0,-2 0 0,19-47 0,-24 46 0,-1 0 0,-2-1 0,-1 0 0,-1 0 0,-1-1 0,-2 1 0,-2-1 0,0 0 0,-2 0 0,-1 0 0,-12-56 0,8 65 0,0-1 0,-2 1 0,0 1 0,-2-1 0,0 1 0,-1 1 0,-15-20 0,16 25 0,-2 1 0,0 1 0,-1 0 0,0 0 0,0 1 0,-2 1 0,1 0 0,-2 1 0,-26-13 0,34 19 0,-1 0 0,0 1 0,0 0 0,0 1 0,0-1 0,-1 2 0,1-1 0,-14 1 0,19 1 0,0 0 0,1 0 0,-1 1 0,0-1 0,1 1 0,-1 0 0,1 0 0,-1 0 0,1 1 0,0-1 0,-1 1 0,1 0 0,0 0 0,0 0 0,0 0 0,0 1 0,1-1 0,-1 1 0,1-1 0,-1 1 0,1 0 0,0 0 0,0 0 0,-2 4 0,-1 5 0,0 0 0,1 0 0,0 0 0,1 1 0,1-1 0,0 1 0,0 0 0,2 0 0,-1 0 0,3 14 0,0 0 0,2 0 0,1 0 0,15 46 0,11 10 0,4-1 0,4-2 0,53 81 0,-66-115 0,318 493 0,-121-198 0,-218-334 0,5 9 0,0 0 0,9 24 0,-17-36 0,0 0 0,-1 0 0,0 0 0,0 0 0,0 0 0,0 1 0,0-1 0,-1 0 0,0 0 0,0 1 0,0-1 0,-1 0 0,1 0 0,-1 1 0,0-1 0,-2 5 0,2-7 0,0 1 0,-1-1 0,1 0 0,-1 0 0,1-1 0,-1 1 0,0 0 0,0 0 0,0-1 0,0 1 0,0-1 0,0 0 0,0 0 0,0 1 0,0-1 0,-1-1 0,-2 2 0,-46 8 0,46-10 0,-25 3 0,-1-1 0,1-2 0,-36-4 0,-104-22 0,-114-35-744,-474-168-1,621 179 590,-137-72 0,226 98 110,2-3 1,1-2 0,1-1 0,1-3-1,2-1 1,-47-51 0,69 63 141,2-2 0,0 0 1,2 0-1,0-2 1,2 0-1,1 0 0,0-1 1,-8-36-1,9 20 150,2-1-1,1 0 1,3-1 0,0-73-1,6 103-246,-1 0 0,2-1 0,0 1 0,1 0 0,0 0 0,11-28 0,-10 34 0,0 0 0,1 0 0,1 0 0,-1 1 0,1 0 0,1 0 0,0 0 0,0 1 0,0 0 0,1 0 0,11-7 0,5-1 0,1 1 0,1 1 0,0 1 0,1 2 0,0 0 0,0 2 0,36-6 0,204-18 0,-234 29 0,293-14 0,-239 17 0,153 21 0,-202-13 0,0 1 0,-1 2 0,0 1 0,-1 2 0,-1 2 0,0 1 0,-1 2 0,60 43 0,-49-27 0,-1 3 0,-1 1 0,-3 2 0,-1 2 0,41 60 0,-72-93 0,-1 0 0,-1 1 0,1 0 0,6 20 0,-12-30 0,0 1 0,0 0 0,-1-1 0,1 1 0,-1-1 0,0 1 0,1 0 0,-1 0 0,0-1 0,0 1 0,0 0 0,0 0 0,0-1 0,0 1 0,-1 0 0,1-1 0,-1 1 0,1 0 0,-1-1 0,1 1 0,-1-1 0,0 1 0,0-1 0,0 1 0,0-1 0,0 1 0,0-1 0,0 0 0,-1 0 0,1 1 0,0-1 0,-1 0 0,1 0 0,0 0 0,-1-1 0,1 1 0,-1 0 0,0 0 0,1-1 0,-1 1 0,0-1 0,1 0 0,-3 1 0,-15 2 0,0-1 0,-1-1 0,1 0 0,-27-4 0,-2 1 0,-24 1 0,-213-13 0,252 10 0,1-2 0,0 0 0,0-3 0,1 0 0,0-2 0,-47-24 0,64 24-75,14 5 262,23 3-1664,-4 3-5349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07.209"/>
    </inkml:context>
    <inkml:brush xml:id="br0">
      <inkml:brushProperty name="width" value="0.05" units="cm"/>
      <inkml:brushProperty name="height" value="0.05" units="cm"/>
      <inkml:brushProperty name="color" value="#004F8B"/>
    </inkml:brush>
  </inkml:definitions>
  <inkml:trace contextRef="#ctx0" brushRef="#br0">1663 1843 24575,'10'1'0,"-1"-1"0,1 0 0,0-1 0,0 0 0,-1 0 0,1-1 0,-1-1 0,0 1 0,1-1 0,-1-1 0,0 0 0,-1 0 0,1-1 0,12-9 0,17-17 0,-1-1 0,-2-2 0,-1-2 0,-2-1 0,-1-1 0,-2-2 0,26-48 0,-36 51 0,-1-1 0,-2-1 0,-2 0 0,18-81 0,-21 64 0,-3-1 0,-3 0 0,-2-60 0,-4 84 0,-1-1 0,-2 1 0,-1-1 0,-1 1 0,-22-61 0,18 67 0,-2 1 0,-1 0 0,-2 1 0,0 1 0,-1 0 0,-1 1 0,-28-29 0,1 10 0,-2 1 0,-2 3 0,-1 1 0,-2 3 0,-1 2 0,-104-47 0,-10 9 0,136 60 0,-1 1 0,1 1 0,-54-6 0,82 13 0,0 1 0,0 0 0,0 0 0,0-1 0,0 2 0,0-1 0,0 0 0,0 0 0,0 0 0,0 1 0,1 0 0,-1-1 0,0 1 0,0 0 0,0 0 0,0-1 0,1 2 0,-1-1 0,0 0 0,1 0 0,-3 2 0,2 0 0,0 1 0,0-1 0,1 1 0,-1 0 0,1-1 0,0 1 0,-1 0 0,2 0 0,-1 0 0,0 7 0,-2 23 0,1 0 0,1 1 0,3-1 0,0 0 0,3 0 0,0 0 0,3 0 0,12 38 0,13 17 0,75 145 0,-18-74 0,129 172 0,-12-22 0,-158-228 0,72 166 0,-109-215 0,-2-1 0,-1 1 0,-1 0 0,-2 1 0,-2 0 0,-1 0 0,-2 0 0,-3 47 0,2-77 0,-1 0 0,1 0 0,-1 0 0,0 0 0,0 0 0,0 0 0,-1 0 0,1 0 0,-1 0 0,0-1 0,0 1 0,0-1 0,-1 1 0,1-1 0,-1 0 0,-4 5 0,2-5 0,0 1 0,0-1 0,-1 0 0,1 0 0,-1 0 0,1-1 0,-1 0 0,0 0 0,0 0 0,-7 1 0,-2-1 0,0-1 0,0 0 0,0-1 0,0-1 0,0 0 0,0-1 0,1-1 0,-24-6 0,5-4 0,1 0 0,0-2 0,1-2 0,1-1 0,0-1 0,2-1 0,-30-28 0,0-6 0,2-2 0,-53-71 0,44 44 0,-61-105 0,95 134 0,2 0 0,3-2 0,-28-84 0,46 114 0,1 1 0,1-2 0,2 1 0,-3-33 0,7 50 0,0 0 0,0 0 0,1 0 0,0 0 0,0 0 0,1 0 0,1 1 0,-1-1 0,1 1 0,0-1 0,1 1 0,0 0 0,1 0 0,-1 0 0,2 1 0,6-9 0,1 4 0,1 1 0,-1 0 0,2 1 0,-1 1 0,1 0 0,1 1 0,0 1 0,0 1 0,0 0 0,1 0 0,29-4 0,-2 3 0,0 1 0,0 3 0,64 2 0,-89 3 0,-1 0 0,0 1 0,0 1 0,0 1 0,0 1 0,-1 0 0,1 1 0,-2 1 0,32 19 0,4 9 0,73 66 0,-95-76 0,-6-5 0,-2 1 0,-1 1 0,-1 0 0,-1 2 0,-1 1 0,-1 0 0,26 56 0,-32-58 0,-2 0 0,0 1 0,-2 0 0,-1 0 0,0 1 0,-2 0 0,-2 0 0,0 0 0,-3 51 0,0-67 0,-1 0 0,0 1 0,-1-1 0,0 0 0,0 0 0,-1-1 0,0 1 0,-1-1 0,0 0 0,-1 0 0,1 0 0,-2-1 0,1 0 0,-1 0 0,-1-1 0,1 1 0,-1-2 0,0 1 0,-1-1 0,1 0 0,-1-1 0,-1 0 0,1-1 0,-1 1 0,-13 3 0,-32 9 0,-1-3 0,-60 9 0,-116 3 0,66-14 0,-256-13 0,363-5 0,0-3 0,0-2 0,1-3 0,1-3 0,0-2 0,1-2 0,2-3 0,0-2 0,2-2 0,0-3 0,3-2 0,0-2 0,3-2 0,-54-55 0,91 83 0,0-1 0,1 0 0,0-1 0,1 0 0,0 0 0,-8-21 0,13 29 0,1 0 0,0 1 0,0-1 0,0 0 0,1 0 0,-1 0 0,0 0 0,1 0 0,0 0 0,0 0 0,0 0 0,0 0 0,0 0 0,1 1 0,0-1 0,-1 0 0,1 0 0,0 0 0,0 0 0,0 1 0,1-1 0,-1 0 0,1 1 0,-1-1 0,1 1 0,0 0 0,0-1 0,0 1 0,0 0 0,0 0 0,0 0 0,1 1 0,-1-1 0,1 1 0,2-2 0,10-4 0,0 1 0,1 0 0,0 1 0,29-5 0,71-5 0,-95 13 0,73-7 0,1 4 0,-1 5 0,1 3 0,-1 4 0,0 5 0,0 4 0,-2 4 0,158 55 0,120 69 0,-302-113 0,-3 2 0,77 52 0,-74-52 0,-68-33 2,0 0 0,1 1 0,-1-1 0,0 0 0,0 0 0,1 0 0,-1 0 0,0 1 0,0-1 0,1 0 0,-1 0 0,0 0 0,0 0 0,1 0 0,-1 0 0,0 0-1,1 0 1,-1 0 0,0 0 0,0 0 0,1 0 0,-1 0 0,0 0 0,1 0 0,-1 0 0,0 0 0,0 0 0,1 0 0,-1-1 0,0 1 0,0 0 0,1 0 0,-1 0 0,0 0 0,1-1 0,0-10-1282,-1 10 1124,-2-12-6670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13.674"/>
    </inkml:context>
    <inkml:brush xml:id="br0">
      <inkml:brushProperty name="width" value="0.05" units="cm"/>
      <inkml:brushProperty name="height" value="0.05" units="cm"/>
      <inkml:brushProperty name="color" value="#004F8B"/>
    </inkml:brush>
  </inkml:definitions>
  <inkml:trace contextRef="#ctx0" brushRef="#br0">1036 2635 24575,'0'-2'0,"0"-1"0,0 1 0,-1-1 0,1 1 0,-1-1 0,1 1 0,-1 0 0,0 0 0,0-1 0,-2-2 0,3 4 0,-201-440 1,111 255-121,60 122-36,-249-585-328,246 553 493,4-1 0,5-2 0,3 0 0,-13-203 0,34 301-10,0-204 458,2 182-420,1-1 0,1 1 0,1 0-1,0 1 1,2-1 0,17-37 0,-18 49-37,1 1 0,0 0 0,0 0 0,1 1 0,0 0 0,1 0 0,0 1 0,1 0 0,-1 0 0,1 1 0,1 1 0,-1-1 0,1 2 0,0 0 0,1 0 0,-1 1 0,21-5 0,11 0 0,0 1 0,0 3 0,70 0 0,-112 5 0,232 1 0,-191 1 0,1 2 0,-1 2 0,63 17 0,-89-17 0,0 1 0,-1 0 0,1 1 0,-1 0 0,-1 1 0,0 1 0,0 0 0,-1 1 0,0 1 0,16 18 0,7 14 0,55 87 0,-61-85 0,60 96 0,134 282 0,-174-299 0,-6 1 0,-5 3 0,26 157 0,-56-236 0,-2-1 0,-2 1 0,-4 100 0,-1-148 0,0 0 0,0 0 0,0 0 0,0 0 0,0 0 0,0 0 0,-1 0 0,1 0 0,-1-1 0,0 1 0,1 0 0,-1 0 0,0 0 0,0-1 0,0 1 0,0 0 0,0-1 0,-1 1 0,1-1 0,0 1 0,-1-1 0,1 0 0,-1 1 0,1-1 0,-1 0 0,0 0 0,0 0 0,1 0 0,-1-1 0,0 1 0,0 0 0,0-1 0,0 1 0,0-1 0,0 0 0,0 0 0,1 0 0,-1 0 0,0 0 0,0 0 0,-2 0 0,-7-3 0,0 1 0,0-2 0,1 1 0,-1-2 0,1 1 0,-12-8 0,-165-101 0,-181-142 0,194 128 0,-231-127 0,342 222 0,-2 3 0,0 2 0,-2 4 0,0 2 0,-90-14 0,145 33 0,-1 0 0,1 1 0,-1 1 0,1 0 0,-1 1 0,1 0 0,0 0 0,-1 2 0,1 0 0,-23 8 0,25-6 0,1-1 0,-1 2 0,1-1 0,1 1 0,-1 1 0,1-1 0,0 1 0,1 1 0,-1 0 0,1 0 0,1 0 0,0 1 0,-7 11 0,3 1 0,0 0 0,1 1 0,1 1 0,1-1 0,1 1 0,1 0 0,1 0 0,1 1 0,1-1 0,1 1 0,1 0 0,1-1 0,2 1 0,0-1 0,11 41 0,-2-23 0,2 0 0,2-1 0,1 0 0,2-2 0,2 0 0,1-1 0,51 62 0,-63-85 0,2-1 0,-1-1 0,1 0 0,1 0 0,0-1 0,1-1 0,0 0 0,0-1 0,1 0 0,0-2 0,1 1 0,0-2 0,0 0 0,0-1 0,0-1 0,1 0 0,0-1 0,34 1 0,10-5 0,-1-3 0,0-2 0,0-3 0,69-19 0,225-90 0,-195 50 0,-4-7 0,279-183 0,-383 223 0,-20 12 0,1 1 0,2 2 0,-1 1 0,71-27 0,-99 44 0,1 1 0,-1 0 0,0 0 0,1 0 0,-1 1 0,0 0 0,1 0 0,-1 0 0,0 1 0,1 0 0,-1 0 0,0 0 0,0 0 0,1 1 0,-1 0 0,0 0 0,-1 1 0,1-1 0,0 1 0,-1 0 0,1 0 0,-1 0 0,4 5 0,7 7 0,-1 1 0,0 1 0,-1 0 0,15 28 0,-14-23 0,33 60 0,-4 2 0,46 129 0,-73-170 0,-2 0 0,-2 1 0,-2 1 0,-2 0 0,-1 0 0,-3 1 0,-3 75 0,-1-112 0,-1 0 0,0 0 0,-1 0 0,0 0 0,0 0 0,-1-1 0,0 1 0,-6 12 0,6-16 0,-1 0 0,1-1 0,-1 1 0,0-1 0,0 0 0,0 0 0,0 0 0,-1 0 0,1-1 0,-1 1 0,0-1 0,0-1 0,0 1 0,-11 3 0,-22 6 0,-1-2 0,-73 9 0,-86-3 0,169-14 0,-360 11 0,267-16 0,-143-21 0,236 20 0,0-1 0,0-1 0,0-2 0,1-1 0,0-1 0,1-1 0,0-1 0,0-2 0,2-1 0,-48-35 0,-1-15 0,4-3 0,2-3 0,-110-152 0,160 198 0,1 0 0,1-1 0,2-1 0,0-1 0,2 0 0,-15-52 0,23 65 0,1 0 0,1-1 0,0 1 0,1-1 0,0 0 0,2 1 0,0-1 0,0 0 0,2 1 0,0 0 0,0-1 0,2 1 0,0 0 0,13-27 0,0 13 0,1 0 0,1 1 0,1 1 0,1 1 0,2 1 0,0 1 0,2 1 0,48-33 0,9 1 0,156-75 0,-80 59 0,4 7 0,314-80 0,-460 140 0,8-3 0,1 1 0,0 1 0,0 1 0,36 0 0,-59 5 0,0-1 0,0 1 0,0 0 0,0 0 0,0 0 0,0 0 0,-1 0 0,1 1 0,0-1 0,-1 1 0,1 0 0,-1 0 0,0 0 0,1 0 0,-1 0 0,2 4 0,32 45 0,-26-35 0,2 4 0,-1 0 0,-1 1 0,-1 0 0,-1 1 0,-1-1 0,-1 2 0,-1-1 0,0 1 0,-2-1 0,-1 1 0,-1 0 0,0 0 0,-2 0 0,-7 45 0,5-59 0,1 1 0,-1-1 0,-1 0 0,0 0 0,0 0 0,-1 0 0,0-1 0,-1 0 0,1 0 0,-2 0 0,1-1 0,-1 1 0,-11 8 0,-11 7 0,0-2 0,-41 23 0,54-34 0,-101 59 0,-206 136 0,277-171 0,1 2 0,2 2 0,2 2 0,-63 77 0,95-104 0,-103 141 0,89-119 0,2 2 0,-26 60 0,-167 500 0,206-564 0,1 0 0,1 0 0,2 0 0,1 1 0,2 48 0,3-61 0,0-1 0,1 0 0,1 0 0,1-1 0,1 1 0,0-1 0,2 0 0,0-1 0,1 0 0,17 25 0,-1-7 0,3-2 0,0-1 0,41 36 0,-47-48 0,2-2 0,0-1 0,1-1 0,1-1 0,43 20 0,-46-28 0,0-1 0,1-2 0,0 0 0,0-2 0,0 0 0,1-2 0,-1 0 0,1-2 0,-1 0 0,0-2 0,32-8 0,-28 4 0,-1-1 0,1-2 0,-2-1 0,1-1 0,40-25 0,-17 4 0,79-68 0,-98 75 0,-2-2 0,-1-2 0,-2 0 0,-1-2 0,-1 0 0,-1-2 0,-3 0 0,0-2 0,-2 0 0,-2-1 0,-2-1 0,-1 0 0,-2-1 0,-1 0 0,-2 0 0,-2-1 0,1-62 0,-14-83 0,5 162 0,-2 0 0,-1 0 0,0 1 0,-2-1 0,-18-40 0,19 50 0,0 1 0,-1 0 0,0 0 0,-1 1 0,0 0 0,-1 0 0,0 0 0,0 1 0,-1 1 0,-1 0 0,0 0 0,0 1 0,0 0 0,-1 1 0,-1 1 0,1 0 0,-1 0 0,0 1 0,-16-4 0,-6-1 0,-150-38 0,165 45 0,0 0 0,0 1 0,0 1 0,-1 1 0,1 1 0,0 0 0,-25 6 0,41-6 0,0 1 0,0-1 0,0 1 0,0 0 0,0 0 0,1 0 0,-1 1 0,1-1 0,0 1 0,-1 0 0,1 0 0,1 0 0,-1 0 0,-4 7 0,-2 4 0,1 0 0,-10 24 0,13-26 0,-19 65-1365,17-54-5461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34.173"/>
    </inkml:context>
    <inkml:brush xml:id="br0">
      <inkml:brushProperty name="width" value="0.05" units="cm"/>
      <inkml:brushProperty name="height" value="0.05" units="cm"/>
      <inkml:brushProperty name="color" value="#E71224"/>
    </inkml:brush>
  </inkml:definitions>
  <inkml:trace contextRef="#ctx0" brushRef="#br0">198 126 24575,'-4'-1'0,"1"0"0,-1 0 0,0 0 0,1-1 0,0 1 0,-7-5 0,-4-1 0,3 2 0,-1 1 0,1 0 0,-1 1 0,0 0 0,-15-1 0,23 4 0,1 0 0,0 0 0,-1 0 0,1 0 0,0 1 0,-1-1 0,1 1 0,0 0 0,0 0 0,-5 2 0,6-2 0,1 0 0,-1 0 0,1 0 0,-1 1 0,1-1 0,0 0 0,0 0 0,0 1 0,0-1 0,0 1 0,0-1 0,0 1 0,0-1 0,0 1 0,1-1 0,-1 1 0,1 0 0,-1 0 0,1-1 0,-1 1 0,1 2 0,0-2 0,0-1 0,0 1 0,0-1 0,0 1 0,0-1 0,0 1 0,1-1 0,-1 1 0,0-1 0,1 0 0,-1 1 0,1-1 0,0 1 0,-1-1 0,1 0 0,0 1 0,0-1 0,0 0 0,0 0 0,0 0 0,0 0 0,2 2 0,0-1 0,0-1 0,0 1 0,0-1 0,0 1 0,0-1 0,0 0 0,1 0 0,-1 0 0,0-1 0,5 1 0,-3 0 0,0-1 0,0 0 0,0 0 0,0 0 0,0-1 0,0 1 0,0-1 0,0 0 0,0-1 0,-1 1 0,1-1 0,0 0 0,-1 0 0,6-4 0,-7 2 0,0 0 0,0 0 0,-1 0 0,0 0 0,0 0 0,0 0 0,-1-1 0,1 1 0,-1-1 0,0 1 0,0-1 0,0 1 0,-1-1 0,0 0 0,0 1 0,0-1 0,0 0 0,-1 1 0,0-1 0,0 1 0,0-1 0,-3-6 0,3 8 0,0 0 0,0 1 0,0-1 0,-1 0 0,1 0 0,-1 1 0,1-1 0,-1 1 0,0 0 0,0-1 0,0 1 0,-1 0 0,1 0 0,0 0 0,-4-1 0,4 2 0,-1 0 0,1 0 0,0 1 0,0-1 0,0 1 0,-1 0 0,1 0 0,0-1 0,0 1 0,-1 1 0,1-1 0,0 0 0,-1 1 0,1-1 0,0 1 0,0-1 0,0 1 0,0 0 0,0 0 0,0 0 0,0 0 0,-4 3 0,1 0 0,-1 1 0,1-1 0,0 1 0,0 1 0,0-1 0,1 0 0,0 1 0,0 0 0,0 0 0,1 0 0,0 1 0,-4 11 0,5-14 0,1 0 0,0 0 0,0 0 0,0 0 0,0 0 0,1 1 0,-1-1 0,1 0 0,1 0 0,-1 0 0,0 1 0,1-1 0,0 0 0,0 0 0,0 0 0,0 0 0,1 0 0,0 0 0,0 0 0,0-1 0,0 1 0,5 6 0,-5-9 0,-1 1 0,1-1 0,-1 0 0,1 1 0,-1-1 0,1 0 0,0 0 0,0 0 0,0 0 0,0 0 0,0 0 0,0-1 0,0 1 0,0-1 0,0 1 0,0-1 0,0 0 0,0 0 0,0 0 0,0 0 0,0 0 0,0 0 0,0-1 0,1 1 0,-1-1 0,0 1 0,0-1 0,-1 0 0,1 0 0,0 0 0,0 0 0,0 0 0,0 0 0,-1 0 0,1 0 0,2-3 0,0 0 0,-1 1 0,0 0 0,1-1 0,-1 0 0,0 0 0,-1 0 0,1 0 0,-1 0 0,0-1 0,0 1 0,0-1 0,0 1 0,-1-1 0,0 0 0,1-5 0,-2 1 0,0 1 0,-1-1 0,0 1 0,-3-13 0,3 19 0,1 0 0,0 0 0,-1 0 0,1 1 0,-1-1 0,1 0 0,-1 0 0,0 1 0,0-1 0,0 0 0,0 1 0,0-1 0,0 1 0,0-1 0,0 1 0,-1 0 0,1-1 0,0 1 0,-1 0 0,1 0 0,-1 0 0,0 0 0,1 0 0,-1 1 0,0-1 0,-2-1 0,2 3 0,1-1 0,0 0 0,0 1 0,0 0 0,0-1 0,0 1 0,0-1 0,0 1 0,0 0 0,0 0 0,0 0 0,0 0 0,0-1 0,0 1 0,1 0 0,-1 0 0,0 1 0,1-1 0,-1 0 0,1 0 0,-1 0 0,1 0 0,-1 0 0,1 1 0,0-1 0,0 0 0,-1 0 0,1 1 0,0-1 0,0 2 0,0 0 0,-1 1 0,1 0 0,0 0 0,0-1 0,0 1 0,1 0 0,-1 0 0,3 7 0,-3-12 1,0 1 0,0 0 0,0 0-1,0 0 1,0 0 0,0-1 0,0 1-1,0 0 1,0 0 0,0 0 0,0 0 0,0-1-1,0 1 1,0 0 0,1 0 0,-1 0-1,0 0 1,0 0 0,0-1 0,0 1-1,0 0 1,0 0 0,0 0 0,1 0 0,-1 0-1,0 0 1,0 0 0,0 0 0,0-1-1,0 1 1,1 0 0,-1 0 0,0 0 0,0 0-1,0 0 1,0 0 0,0 0 0,1 0-1,-1 0 1,0 0 0,0 0 0,0 0 0,0 0-1,1 0 1,-1 0 0,0 0 0,0 0-1,0 0 1,0 0 0,1 0 0,-1 1-1,0-1 1,0 0 0,0 0 0,0 0 0,0 0-1,1 0 1,-1 0 0,0 0 0,0 1-1,0-1 1,0 0 0,0 0 0,0 0 0,0 0-1,0 0 1,0 1 0,0-1 0,1 0-1,2-12-1419,0-2-5407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38.144"/>
    </inkml:context>
    <inkml:brush xml:id="br0">
      <inkml:brushProperty name="width" value="0.05" units="cm"/>
      <inkml:brushProperty name="height" value="0.05" units="cm"/>
      <inkml:brushProperty name="color" value="#E71224"/>
    </inkml:brush>
  </inkml:definitions>
  <inkml:trace contextRef="#ctx0" brushRef="#br0">238 87 24575,'-5'-2'0,"1"0"0,-1 0 0,1 0 0,0 0 0,0-1 0,-1 0 0,2 0 0,-1 0 0,0 0 0,-5-7 0,-7-4 0,9 9 0,0 0 0,-1 1 0,1 0 0,-1 0 0,0 1 0,0 0 0,0 0 0,-13-1 0,19 3 0,0 0 0,-1 1 0,1 0 0,0-1 0,0 1 0,0 0 0,0 0 0,-1 0 0,1 1 0,0-1 0,0 0 0,0 1 0,0 0 0,0-1 0,0 1 0,0 0 0,0 0 0,0 0 0,0 0 0,0 0 0,0 1 0,1-1 0,-1 0 0,1 1 0,-1-1 0,1 1 0,-1 0 0,1-1 0,0 1 0,0 0 0,0 0 0,0 0 0,0 0 0,0 0 0,0 0 0,1 0 0,-2 4 0,2 1 0,0 1 0,0-1 0,0 0 0,0 0 0,1 1 0,1-1 0,-1 0 0,1 0 0,0 0 0,1-1 0,-1 1 0,2 0 0,-1-1 0,0 0 0,1 1 0,1-1 0,5 6 0,-7-8 0,0 0 0,0-1 0,0 1 0,1-1 0,-1 0 0,1 0 0,0 0 0,0-1 0,0 1 0,0-1 0,1 0 0,-1 0 0,0 0 0,1-1 0,-1 0 0,1 0 0,0 0 0,-1 0 0,1-1 0,0 1 0,0-1 0,-1-1 0,1 1 0,0-1 0,0 1 0,-1-1 0,7-2 0,-9 2 0,-1 0 0,1 1 0,-1-1 0,1 0 0,-1 0 0,1 0 0,-1 0 0,1 0 0,-1 0 0,0 0 0,0 0 0,0 0 0,0-1 0,0 1 0,0-1 0,0 1 0,0-1 0,0 1 0,0-1 0,-1 1 0,1-1 0,-1 1 0,1-1 0,-1 0 0,0 1 0,1-1 0,-1 0 0,0 1 0,0-1 0,0 0 0,-1 0 0,1 1 0,0-1 0,-1 0 0,1 1 0,-1-3 0,-1 0 0,1 0 0,-1-1 0,0 1 0,-1 0 0,1 0 0,-1 1 0,1-1 0,-1 0 0,0 1 0,-1 0 0,1-1 0,-5-2 0,-5-3 0,-35-24 0,45 31 0,0 1 0,0-1 0,1 1 0,-1-1 0,0 1 0,-1 0 0,1 0 0,0 1 0,0-1 0,0 1 0,-1-1 0,1 1 0,-5 0 0,6 1 0,1 0 0,-1 0 0,1 0 0,-1 0 0,1 0 0,-1 1 0,1-1 0,0 0 0,0 1 0,-1-1 0,1 1 0,0-1 0,0 1 0,1 0 0,-1-1 0,0 1 0,0 0 0,1 0 0,-1-1 0,1 1 0,0 0 0,-1 0 0,1 0 0,0 0 0,0 2 0,1 49 0,-1-51 0,1 0 0,-1 1 0,1-1 0,-1 0 0,1 0 0,0 0 0,0 0 0,0 0 0,0 0 0,0 0 0,0 0 0,1 0 0,-1 0 0,1-1 0,-1 1 0,1-1 0,-1 1 0,1-1 0,3 2 0,-2-1 0,2 0 0,-1 0 0,0 0 0,0-1 0,0 1 0,1-1 0,-1 0 0,1-1 0,6 1 0,-5 0 0,0-1 0,0 0 0,0-1 0,0 1 0,0-1 0,0 0 0,0-1 0,0 1 0,0-1 0,-1 0 0,1-1 0,-1 0 0,1 1 0,-1-2 0,5-3 0,-7 4 0,0 0 0,-1 0 0,0 0 0,0 0 0,0 0 0,0 0 0,0-1 0,-1 1 0,1-1 0,-1 1 0,0-1 0,0 0 0,0 0 0,-1 1 0,1-1 0,-1 0 0,0 0 0,0 0 0,0 1 0,-1-1 0,1 0 0,-1 0 0,0 1 0,0-1 0,0 0 0,-1 1 0,1-1 0,-1 1 0,0 0 0,0-1 0,0 1 0,0 0 0,0 0 0,-1 0 0,0 1 0,1-1 0,-1 0 0,0 1 0,0 0 0,0 0 0,-1 0 0,1 0 0,0 0 0,-1 1 0,1-1 0,-1 1 0,-5-1 0,-4-1 0,-1 1 0,0 1 0,0 0 0,0 1 0,0 1 0,0 0 0,0 1 0,-17 4 0,29-5 0,0 0 0,0 0 0,0 1 0,0-1 0,0 1 0,1-1 0,-1 1 0,0 0 0,1 0 0,0-1 0,-1 1 0,1 0 0,0 0 0,0 0 0,0 0 0,0 1 0,0-1 0,1 0 0,-1 0 0,1 1 0,-1-1 0,1 0 0,0 0 0,0 1 0,0 2 0,0 1 0,1-1 0,-1 1 0,1-1 0,0 1 0,0-1 0,0 1 0,1-1 0,0 0 0,4 7 0,-6-11 0,0 0 0,1 0 0,0 0 0,-1-1 0,1 1 0,0 0 0,-1-1 0,1 1 0,0 0 0,0-1 0,-1 1 0,1-1 0,0 1 0,0-1 0,0 1 0,0-1 0,0 0 0,0 1 0,0-1 0,0 0 0,0 0 0,0 0 0,0 0 0,0 0 0,1 0 0,2 0 0,-1-1 0,0 0 0,0 0 0,0 0 0,0 0 0,0 0 0,0-1 0,3-2 0,3-2 0,0 0 0,0-1 0,14-15 0,-22 21 0,-1 0 0,1 0 0,-1 0 0,1 1 0,-1-1 0,1 0 0,-1 0 0,1 1 0,0-1 0,0 1 0,-1-1 0,1 0 0,0 1 0,0 0 0,-1-1 0,1 1 0,0-1 0,0 1 0,0 0 0,0-1 0,0 1 0,0 0 0,-1 0 0,1 0 0,0 0 0,0 0 0,0 0 0,0 0 0,0 0 0,0 0 0,0 0 0,0 1 0,0-1 0,0 0 0,0 1 0,0 0 0,0 1 0,0-1 0,0 1 0,0-1 0,-1 1 0,1 0 0,-1-1 0,1 1 0,-1 0 0,0-1 0,1 1 0,-1 0 0,0-1 0,0 1 0,0 0 0,-1-1 0,1 1 0,0 0 0,-1 2 0,1-4 2,0 1 0,-1 0 0,1 0 0,0 0 0,-1 0 0,1 0 0,0-1 0,-1 1 0,1 0 0,-1 0 0,1 0 0,-1-1 0,0 1 0,1 0 0,-1-1 0,0 1 0,1-1 0,-1 1 0,0-1 0,0 1 0,1-1 0,-1 1 0,0-1 0,0 0 0,0 1 0,0-1 0,0 0 0,1 0 0,-1 0 0,0 0 0,0 1 0,0-1 0,0 0 0,-2-1 0,-30-8-1437,2-6-5391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0.641"/>
    </inkml:context>
    <inkml:brush xml:id="br0">
      <inkml:brushProperty name="width" value="0.05" units="cm"/>
      <inkml:brushProperty name="height" value="0.05" units="cm"/>
      <inkml:brushProperty name="color" value="#E71224"/>
    </inkml:brush>
  </inkml:definitions>
  <inkml:trace contextRef="#ctx0" brushRef="#br0">159 0 24575,'4'4'0,"0"4"0,1 5 0,-2 4 0,0 2 0,-1 2 0,-1 1 0,-5-4 0,-4-4 0,-5-6 0,-4-2 0,-3-4 0,-1-2 0,0 0 0,-2-1 0,1 0 0,4-3 0,4-2-8191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15.073"/>
    </inkml:context>
    <inkml:brush xml:id="br0">
      <inkml:brushProperty name="width" value="0.05" units="cm"/>
      <inkml:brushProperty name="height" value="0.05" units="cm"/>
      <inkml:brushProperty name="color" value="#E71224"/>
    </inkml:brush>
  </inkml:definitions>
  <inkml:trace contextRef="#ctx0" brushRef="#br0">50 4 24575,'-2'0'0,"-1"0"0,1 0 0,0 1 0,0-1 0,0 0 0,0 1 0,0 0 0,0-1 0,0 1 0,0 0 0,0 0 0,1 0 0,-1 0 0,0 1 0,0-1 0,1 0 0,-1 1 0,1-1 0,-1 1 0,1 0 0,0-1 0,0 1 0,-1 0 0,1 0 0,0 0 0,1 0 0,-1 0 0,0 0 0,1 0 0,-1 0 0,1 0 0,-1 0 0,1 0 0,0 0 0,0 0 0,0 0 0,0 0 0,0 1 0,0-1 0,1 0 0,-1 0 0,1 0 0,0 0 0,1 4 0,-2-6 0,0 1 0,0-1 0,0 1 0,1-1 0,-1 1 0,0-1 0,0 1 0,0 0 0,1-1 0,-1 1 0,0-1 0,1 0 0,-1 1 0,0-1 0,1 1 0,-1-1 0,1 1 0,-1-1 0,1 0 0,-1 1 0,1-1 0,-1 0 0,1 0 0,-1 1 0,1-1 0,-1 0 0,1 0 0,-1 0 0,1 1 0,0-1 0,-1 0 0,1 0 0,-1 0 0,1 0 0,0 0 0,1-1 0,0 0 0,-1 0 0,1 0 0,-1 0 0,0 0 0,1 0 0,-1 0 0,0-1 0,0 1 0,1 0 0,-1-1 0,1-1 0,1-1 0,-1 0 0,1-1 0,-1 1 0,0 0 0,0-1 0,0 0 0,-1 1 0,0-1 0,1-6 0,-8-7-1365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2.269"/>
    </inkml:context>
    <inkml:brush xml:id="br0">
      <inkml:brushProperty name="width" value="0.05" units="cm"/>
      <inkml:brushProperty name="height" value="0.05" units="cm"/>
      <inkml:brushProperty name="color" value="#E71224"/>
    </inkml:brush>
  </inkml:definitions>
  <inkml:trace contextRef="#ctx0" brushRef="#br0">0 0 24575,'4'0'0,"4"0"0,5 4 0,0 4 0,1 2 0,2-2 0,-1 2 0,-4 3 0,0-2 0,-1 2 0,-4 2 0,2-1 0,-1 0 0,3 1 0,-2 2 0,2-1 0,0-5-8191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2.86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4.248"/>
    </inkml:context>
    <inkml:brush xml:id="br0">
      <inkml:brushProperty name="width" value="0.05" units="cm"/>
      <inkml:brushProperty name="height" value="0.05" units="cm"/>
      <inkml:brushProperty name="color" value="#E71224"/>
    </inkml:brush>
  </inkml:definitions>
  <inkml:trace contextRef="#ctx0" brushRef="#br0">1 0 24575,'0'4'0,"4"4"0,1 5 0,-1 3 0,4 4 0,-1 1 0,3 0 0,3 5 0,-1 1 0,-2-1 0,-3-4-8191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4.667"/>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45.19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0:51.465"/>
    </inkml:context>
    <inkml:brush xml:id="br0">
      <inkml:brushProperty name="width" value="0.05" units="cm"/>
      <inkml:brushProperty name="height" value="0.05" units="cm"/>
      <inkml:brushProperty name="color" value="#E71224"/>
    </inkml:brush>
  </inkml:definitions>
  <inkml:trace contextRef="#ctx0" brushRef="#br0">0 191 24575,'14'1'0,"0"1"0,1 0 0,-1 1 0,23 8 0,20 5 0,-4-5 0,-27-5 0,0-1 0,1-1 0,30 0 0,-40-4 0,2 1 0,1-1 0,-1 0 0,1-2 0,-1 0 0,0-1 0,0-1 0,0-1 0,24-9 0,-32 9 0,0-1 0,1 0 0,-2 0 0,1-1 0,14-13 0,-22 17 0,-1 1 0,0 0 0,1 0 0,-1-1 0,0 0 0,-1 1 0,1-1 0,0 0 0,-1 0 0,0 0 0,0 0 0,1 0 0,-2 0 0,1 0 0,0 0 0,-1 0 0,1 0 0,-1 0 0,0-1 0,0 1 0,0 0 0,-1 0 0,1 0 0,-1-1 0,1 1 0,-1 0 0,-2-4 0,1 3 0,0 0 0,0 0 0,-1 1 0,1-1 0,-1 1 0,1 0 0,-1 0 0,0 0 0,-1 0 0,1 0 0,0 1 0,-1-1 0,1 1 0,-1 0 0,0 0 0,0 0 0,-6-1 0,-7-2 0,0 0 0,-34-3 0,25 4 0,-50-4 0,-143 1 0,178 7 0,37 0 0,0 0 0,0 1 0,-1 0 0,1-1 0,0 1 0,0 1 0,1-1 0,-1 1 0,0-1 0,0 1 0,1 0 0,-1 0 0,1 1 0,-1-1 0,1 1 0,0 0 0,0-1 0,0 1 0,1 1 0,-1-1 0,1 0 0,-1 1 0,1-1 0,-2 7 0,0-2 0,0 1 0,1 0 0,1 0 0,-1 0 0,2 0 0,-1 1 0,1-1 0,1 0 0,-1 1 0,2 9 0,0-16 0,-1-1 0,1 0 0,-1 0 0,1 1 0,0-1 0,0 0 0,0 0 0,0 0 0,0 0 0,0 0 0,1 0 0,-1 0 0,1-1 0,-1 1 0,1 0 0,0-1 0,0 1 0,-1-1 0,1 0 0,0 1 0,0-1 0,0 0 0,1 0 0,-1 0 0,0-1 0,0 1 0,0 0 0,1-1 0,-1 0 0,5 1 0,9 0 0,0 0 0,0-1 0,26-3 0,-14 1 0,57 1-1365,-67 1-5461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2:00.282"/>
    </inkml:context>
    <inkml:brush xml:id="br0">
      <inkml:brushProperty name="width" value="0.05" units="cm"/>
      <inkml:brushProperty name="height" value="0.05" units="cm"/>
      <inkml:brushProperty name="color" value="#E71224"/>
    </inkml:brush>
  </inkml:definitions>
  <inkml:trace contextRef="#ctx0" brushRef="#br0">955 724 24575,'-1'-2'0,"0"0"0,0 0 0,-1 0 0,1 0 0,-1 1 0,1-1 0,-1 0 0,0 1 0,1-1 0,-1 1 0,0 0 0,0-1 0,0 1 0,-3-1 0,-12-11 0,1-2 0,-1 1 0,0 1 0,0 0 0,-1 1 0,-1 1 0,-32-14 0,41 19 0,0-1 0,1 1 0,0-2 0,-11-9 0,-29-22 0,26 23 0,0-1 0,-24-23 0,-13-10 0,15 9 0,36 31 0,-1 1 0,-1-1 0,-15-10 0,11 10 0,1-2 0,-26-25 0,6 4 0,-2 0 0,-1 1 0,-2 3 0,-1 1 0,-78-41 0,118 68 0,-1 1 0,1 0 0,-1-1 0,1 1 0,-1 0 0,0 0 0,1-1 0,-1 1 0,1 0 0,-1 0 0,1 0 0,-1 0 0,0 0 0,1 0 0,-1 0 0,1 0 0,-1 0 0,1 0 0,-1 0 0,0 0 0,1 0 0,-1 1 0,1-1 0,-1 0 0,1 0 0,-1 1 0,1-1 0,-1 0 0,1 1 0,-1-1 0,0 1 0,1 0 0,-1 0 0,1 1 0,-1-1 0,1 0 0,-1 1 0,1-1 0,0 0 0,-1 1 0,1-1 0,0 0 0,0 1 0,1 2 0,8 48 0,-7-43 0,3 11 0,2 17 0,2-1 0,2 1 0,18 42 0,-25-70 22,-1 0 0,-1 0 0,0 0 0,2 13 1,-3-13-269,0-1 0,1 1 0,0-1 0,1 0 0,5 12 0,0-6-6580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2:04.138"/>
    </inkml:context>
    <inkml:brush xml:id="br0">
      <inkml:brushProperty name="width" value="0.05" units="cm"/>
      <inkml:brushProperty name="height" value="0.05" units="cm"/>
      <inkml:brushProperty name="color" value="#E71224"/>
    </inkml:brush>
  </inkml:definitions>
  <inkml:trace contextRef="#ctx0" brushRef="#br0">0 24 24575,'0'-1'0,"1"0"0,-1 0 0,0 0 0,1 0 0,-1 1 0,1-1 0,0 0 0,-1 0 0,1 0 0,-1 1 0,1-1 0,0 0 0,0 1 0,-1-1 0,1 0 0,0 1 0,0-1 0,0 1 0,0-1 0,0 1 0,0 0 0,0-1 0,0 1 0,0 0 0,0 0 0,0 0 0,1 0 0,33-4 0,-31 3 0,59-2 0,89 7 0,-151-4 0,0-1 0,0 1 0,0 0 0,0 1 0,0-1 0,0 0 0,0 0 0,-1 0 0,1 0 0,0 1 0,0-1 0,0 1 0,0-1 0,0 1 0,0-1 0,0 1 0,-1-1 0,1 1 0,0-1 0,0 1 0,-1 0 0,1 0 0,0-1 0,0 2 0,-1 0 0,0-1 0,0 0 0,0 0 0,0 0 0,0 0 0,0 0 0,-1 0 0,1 0 0,0 0 0,-1 0 0,1 0 0,-1 0 0,1 0 0,-1 0 0,1 0 0,-1 0 0,0 0 0,-1 1 0,-7 8 0,-1 0 0,-22 16 0,19-15 0,-9 6 0,0-1 0,-45 24 0,14-9 0,52-31 0,0 1 0,0-1 0,-1 1 0,1 0 0,0-1 0,0 1 0,0 0 0,0 0 0,0 0 0,0 0 0,0 0 0,0 0 0,1 0 0,-1 0 0,0 0 0,1 0 0,-1 0 0,0 1 0,1-1 0,0 0 0,-1 2 0,1-2 0,0-1 0,1 1 0,-1 0 0,1 0 0,-1-1 0,1 1 0,-1 0 0,1-1 0,0 1 0,-1 0 0,1-1 0,0 1 0,-1-1 0,1 1 0,0-1 0,0 1 0,-1-1 0,1 0 0,0 1 0,0-1 0,0 0 0,1 1 0,8 1 0,0 0 0,1-1 0,19 1 0,91-4 0,83 3 0,-203-1 0,1 0 0,-1 0 0,1 0 0,-1 0 0,1 0 0,-1 1 0,1-1 0,-1 0 0,1 1 0,-1-1 0,1 1 0,-1 0 0,0 0 0,1-1 0,-1 1 0,0 0 0,0 0 0,0 0 0,1 0 0,-1 1 0,0-1 0,1 2 0,-2-2 0,1 1 0,-1-1 0,0 1 0,0-1 0,0 1 0,0 0 0,0-1 0,0 1 0,0-1 0,0 1 0,0-1 0,-1 1 0,1 0 0,-1-1 0,1 1 0,-1-1 0,-1 3 0,-2 3 0,0 0 0,-1-1 0,0 1 0,0-1 0,0 0 0,-1 0 0,-7 6 0,-40 25 0,53-37 0,0 0 0,0 0 0,-1 0 0,1 0 0,0 0 0,0 0 0,0 0 0,0 0 0,0 0 0,0 0 0,-1 0 0,1 0 0,0 0 0,0 0 0,0 0 0,0 0 0,0 0 0,0 0 0,0 0 0,0 0 0,-1 1 0,1-1 0,0 0 0,0 0 0,0 0 0,0 0 0,0 0 0,0 0 0,0 0 0,0 0 0,0 1 0,0-1 0,0 0 0,0 0 0,0 0 0,0 0 0,0 0 0,0 0 0,0 1 0,0-1 0,0 0 0,0 0 0,0 0 0,0 0 0,0 0 0,0 0 0,0 0 0,0 1 0,0-1 0,0 0 0,0 0 0,0 0 0,0 0 0,0 0 0,1 0 0,-1 0 0,0 0 0,0 1 0,0-1 0,0 0 0,0 0 0,0 0 0,0 0 0,0 0 0,1 0 0,-1 0 0,0 0 0,0 0 0,15 3 0,18-2 0,27-3 0,75 3 0,-133-1 4,0 0-1,0 0 1,0 1-1,0-1 1,0 0 0,-1 1-1,1 0 1,0 0-1,0-1 1,-1 1-1,1 0 1,0 0-1,-1 1 1,1-1-1,-1 0 1,0 0 0,1 1-1,-1-1 1,0 1-1,0-1 1,1 1-1,-1-1 1,-1 1-1,1 0 1,0 0-1,0-1 1,-1 1-1,2 3 1,-1 3-172,0 0-1,0 1 0,0 0 1,-1-1-1,-1 9 1,1-9-289,-1 11-6369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2:06.692"/>
    </inkml:context>
    <inkml:brush xml:id="br0">
      <inkml:brushProperty name="width" value="0.05" units="cm"/>
      <inkml:brushProperty name="height" value="0.05" units="cm"/>
      <inkml:brushProperty name="color" value="#E71224"/>
    </inkml:brush>
  </inkml:definitions>
  <inkml:trace contextRef="#ctx0" brushRef="#br0">77 101 24575,'0'-4'0,"0"-4"0,-4-5 0,0-4 0,-4 1 0,-1 0 0,-2 3 0,-2 3 0,0 7 0,2 8 0,8 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2:11.583"/>
    </inkml:context>
    <inkml:brush xml:id="br0">
      <inkml:brushProperty name="width" value="0.05" units="cm"/>
      <inkml:brushProperty name="height" value="0.05" units="cm"/>
      <inkml:brushProperty name="color" value="#E71224"/>
    </inkml:brush>
  </inkml:definitions>
  <inkml:trace contextRef="#ctx0" brushRef="#br0">37 0 24575,'-4'0'0,"-4"0"0,-1 4 0,1 4 0,1 5 0,7 0 0,2-6 0,5-4 0,5-2 0,3-2 0,0-1-8191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17.847"/>
    </inkml:context>
    <inkml:brush xml:id="br0">
      <inkml:brushProperty name="width" value="0.05" units="cm"/>
      <inkml:brushProperty name="height" value="0.05" units="cm"/>
      <inkml:brushProperty name="color" value="#E71224"/>
    </inkml:brush>
  </inkml:definitions>
  <inkml:trace contextRef="#ctx0" brushRef="#br0">151 0 24575,'-1'85'0,"3"89"0,4-131 0,-4-38 0,-1 1 0,1 0 0,-1-1 0,-1 1 0,1 0 0,-1 0 0,0-1 0,0 1 0,-1 0 0,0 0 0,0-1 0,0 1 0,-1 0 0,1-1 0,-1 1 0,-5 8 0,-1-3 0,1 0 0,-19 17 0,-11 17 0,27-30 0,2-3 0,0 1 0,-9 19 0,-11 15-1365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52:14.173"/>
    </inkml:context>
    <inkml:brush xml:id="br0">
      <inkml:brushProperty name="width" value="0.05" units="cm"/>
      <inkml:brushProperty name="height" value="0.05" units="cm"/>
      <inkml:brushProperty name="color" value="#E71224"/>
    </inkml:brush>
  </inkml:definitions>
  <inkml:trace contextRef="#ctx0" brushRef="#br0">22 80 24575,'0'4'0,"0"-3"0,0-5 0,0-5 0,0-6 0,0-2 0,0-3 0,0 6 0,0 8 0,0 10 0,-4 3 0,-4 1 0,-1-4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5T15:01:01.681"/>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866 59,'-239'-14,"-356"15,593-2,1 1,0 0,0 0,-1 0,1 0,0 0,0 0,0 1,-1-1,1 0,0 1,0-1,0 0,0 1,0 0,0-1,0 1,0-1,0 1,0 0,0 0,0 0,0 0,0 0,0 0,0 1,0 0,1 0,0 0,0 0,-1 0,1 0,1 0,-1 0,0 0,0 0,1-1,-1 1,1 0,0 0,-1 0,2 1,3 6,0-1,0 0,0 0,1 0,13 12,-12-15,0 0,0 0,1-1,-1-1,1 1,0-1,0 0,0-1,0 0,1 0,-1-1,1 0,-1 0,9-1,-5 0,-1 1,0 0,0 1,-1 0,1 0,0 2,16 6,-16-6,1 1,-1-2,1 0,0 0,-1-1,14 0,31 7,-20 1,-2 2,1 1,-2 1,39 23,-52-27,0-1,1-2,29 9,-30-11,-140-24,16-6,35 7,-137-16,177 35,24 0,1-1,-1 1,0-1,1 0,-1 0,0 0,1-1,-1 0,0 0,1 0,-1 0,-7-4,24 13,1-1,0 0,0-1,22 8,-17-7,9 5,0-1,1-1,0-2,0 0,1-2,46 3,-13-8,-21-1,0 1,0 3,45 8,-56-4,0-3,1 0,56 0,-49-5,27-1,-40-1,-37-2,0-1,1 0,0 0,0-1,0 0,0-1,1 0,0-1,1 0,-10-10,7 7,0-1,1 0,1 0,-1-1,2 0,0-1,1 0,-13-28,19 36,0 0,-1 0,0 0,0 1,0 0,-1-1,0 1,0 1,0-1,0 0,-10-6,6 6,1 0,-1 1,0 0,0 1,0 0,0 0,-1 1,-9-2,-175-37,192 40,0 1,0 0,-1 0,1-1,0 1,0 0,-1 0,1 0,0 1,0-1,-1 0,1 0,0 1,0-1,0 0,-1 1,1 0,0-1,0 1,0 0,0-1,-1 2,4 7,14 0,1-4,0-2,0 0,0-1,20 0,-20-2,0 1,0 1,0 1,25 7,33 8,-63-16,1 0,-1 1,0 0,-1 1,1 0,-1 1,1 0,-1 1,-1 0,11 8,-5-3,0-1,1 0,0-1,1-2,-1 1,1-2,20 5,41 15,-63-21,-1-2,1 0,0 0,0-2,1 0,-1-1,28-3,11 1,-28 3,1 1,-1 1,0 1,47 14,-49-8,44 24,-52-24,4-1,-16-7,1 0,-1 1,0-1,0 1,-1 0,8 6,-57-15,-4-4,-84-30,83 23,-77-15,98 26,-34-12,37 9,-49-8,63 14,0 1,0-1,0-1,1 0,-1-1,1 0,0 0,1-1,-16-12,19 13,1 1,0-1,0-1,1 1,-1-1,1 0,1 0,-7-10,11 16,0 0,0 0,0-1,1 1,-1 0,0 0,0 0,0 0,0-1,0 1,0 0,1 0,-1 0,0 0,0-1,0 1,0 0,1 0,-1 0,0 0,0 0,0 0,1 0,-1 0,0 0,0 0,0 0,1-1,-1 1,0 0,0 0,0 1,1-1,-1 0,0 0,0 0,1 0,-1 0,0 0,0 0,0 0,1 0,-1 0,0 0,0 1,0-1,1 0,11 4,0 2,0 1,0 0,0 1,18 18,-18-16,1 0,-1 0,22 11,-7-7,-11-5,1-1,26 9,-12-6,-1 2,-1 1,33 21,50 23,-99-53,1 0,0 0,0-2,1 1,-1-2,26 2,-24-4,-8-1,0 1,0 0,0 1,0 0,-1 0,1 1,11 3,-68-2,-589-3,636 0,0 0,0-1,-1 1,1 0,0-1,0 1,0-1,-1 0,-3-2,3-4,16-3,15-2,1 2,1 1,-1 1,1 2,38-3,13-4,17-15,-52 13,-45 15,1 0,-1 0,1-1,-1 1,1-1,-1 1,0-1,1 0,-1 1,0-1,1 0,-1 0,0 0,0 0,0 0,0 0,0 0,0 0,0-1,0 1,0 0,-1-1,1 1,0 0,-1-1,1 1,-1-1,0 1,1-1,-1 1,0-1,0 1,0-1,0 1,0-1,0 1,-1-1,1 1,0-1,-1 1,1 0,-1-1,1 1,-1-1,0 1,-1-2,-1-3,-2-1,1 1,-1 0,1 0,-2 1,1-1,-11-7,2 4,-1 0,0 0,0 2,-1 0,-28-8,-87-14,31 8,-15-18,17 7,65 19,-47-10,57 16,14 3</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5T15:01:09.240"/>
    </inkml:context>
    <inkml:brush xml:id="br0">
      <inkml:brushProperty name="width" value="0.1" units="cm"/>
      <inkml:brushProperty name="height" value="0.2" units="cm"/>
      <inkml:brushProperty name="color" value="#FF40FF"/>
      <inkml:brushProperty name="tip" value="rectangle"/>
      <inkml:brushProperty name="rasterOp" value="maskPen"/>
      <inkml:brushProperty name="ignorePressure" value="1"/>
    </inkml:brush>
  </inkml:definitions>
  <inkml:trace contextRef="#ctx0" brushRef="#br0">731 1403,'1'-44,"3"1,14-72,-7 54,-2 0,1-106,-9 136,-2 0,-2-1,-1 1,-1 0,-15-50,-46-73,57 134,-1 0,-1 1,-1 0,-19-25,5 10,-6-10,-2 1,-68-65,85 92,11 10,0 0,0 0,-1 1,0 0,0 1,-14-8,5 4,0 0,-16-12,24 14,0 0,-1 1,0 0,0 0,0 1,-1 0,1 1,-1 0,0 0,-16-1,14 3,0-1,1 0,-17-6,18 5,0 0,0 1,0 0,-18 0,26 2,1 0,0 0,0 0,0 0,0 0,0 0,0 1,0-1,0 1,0-1,0 0,0 1,0 0,0-1,0 1,0 0,0-1,0 1,0 0,1 0,-1 0,0 0,1 0,-1-1,0 3,0 1,0-1,0 0,0 0,1 0,-1 1,1-1,0 0,0 1,1 2,0 7,2 0,0-1,7 21,2-3,19 30,-19-38,-1 0,0 1,7 26,2 45,-14-62,1-1,18 50,46 68,-44-94,-11-27,0 0,1-2,40 47,193 230,-232-282,0-1,2-1,30 25,-30-28,-8-7,0 1,0-1,1-1,0 0,14 6,-26-14,-1 0,1 0,-1 0,1 1,-1-1,1 0,0 0,-1 0,1 0,-1 0,1 0,-1 0,1 0,0 0,-1 0,1 0,-1-1,1 1,-1 0,1 0,-1-1,1 1,-1 0,1 0,-1-1,1 1,-1-1,1 1,0-1,6-20,-6-30,-1 44,0-149,-2-63,-1 171,-3 1,-12-53,13 85,-1-1,-1 1,-14-24,12 24,2 0,-1 0,-5-22,9 29,1-1,-1 0,-1 1,-8-13,-11-24,-58-128,75 160,0 1,0 0,-14-16,-7-11,23 32,-1 0,1 0,-1 1,-1 0,1 1,-15-11,-47-23,55 34,-1 0,0 1,0 0,-1 2,1-1,-1 2,-19 0,-40-6,69 6,-3-1,-1 1,1 0,-1 0,-9 1,17 0,0 0,0 0,-1 0,1 0,0 0,0 1,0-1,-1 0,1 1,0-1,0 1,0-1,0 1,0-1,0 1,0 0,0-1,0 1,0 0,0 0,0 0,1 0,-1 0,0 0,1 0,-1 0,1 0,-1 0,1 0,-1 0,1 0,0 1,-1-1,1 0,0 0,0 0,0 2,3 16,0 0,2 0,0-1,1 0,1 0,0 0,1-1,14 20,17 26,-22-37,23 45,3 20,-16-38,-3 2,19 61,-41-110,18 65,43 101,-53-152,2 0,25 32,12 20,-49-72,0 0,0 1,0-1,0 0,0 0,0 1,0-1,0 0,0 0,0 0,0 1,1-1,-1 0,0 0,0 0,0 1,0-1,0 0,1 0,-1 0,0 0,0 1,0-1,0 0,1 0,-1 0,0 0,0 0,0 0,1 0,-1 0,0 1,0-1,0 0,1 0,-1 0,0 0,0 0,1 0,-1 0,0 0,0 0,0-1,1 1,-1 0,0 0,4-14,-4-28,0 35,0-70,-2-55,1 122,-1 0,0 0,-1 0,0 0,0 1,-1-1,-6-10,-42-65,27 45,4 7,-2-2,-22-48,-49-99,89 172,-3-5,2 0,-10-27,16 42,0-1,0 1,-1 0,1-1,0 1,0 0,0-1,0 1,0 0,0-1,0 1,0 0,0-1,0 1,0-1,0 1,0 0,0-1,0 1,0 0,0-1,1 1,-1 0,0-1,0 1,0 0,1-1,-1 1,0 0,0-1,1 1,-1 0,0 0,0-1,1 1,14 2,16 15,11 18,-2 2,-1 2,66 85,-88-102,-2 1,-1 0,0 1,-2 0,-1 1,15 48,-21-52,-2 0,2 36,-2-14,10 121,-12-158,3 29,-4-33,0 0,0 0,0-1,0 1,0 0,0 0,0 0,-1-1,1 1,-1 0,1-1,-1 1,0-1,0 1,-1 1,2-3,-1 0,1-1,-1 1,0 0,1 0,-1-1,1 1,-1-1,1 1,0-1,-1 1,1 0,-1-1,1 0,0 1,-1-1,1 1,0-1,0 1,-1-1,1 0,0 1,0-1,0 1,0-2,-7-19,6 14,0 0,1 0,0 0,0 0,0 0,1 0,0 0,1 0,-1 0,1 0,0 0,6-10,6-25,-10 19,-1 1,-1-1,-1 0,-2 0,-3-34,-10-64,11 95,-2 0,-8-28,-4-23,1 7,15 63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5T15:01:17.61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731 626,'-5'0,"1"-1,-1 0,1 0,-1 0,1 0,-1-1,1 0,0 0,-1 0,1 0,0-1,1 0,-6-3,-45-49,36 36,-1-2,1 0,1 0,-21-35,34 48,1-1,-1 1,2-1,-4-10,4 10,0 0,-1 0,0 1,-6-12,-5-7,-13-33,-6-14,28 66,0 1,-1-1,0 1,0 1,-1-1,1 1,-1 0,-1 1,-8-6,-74-38,90 49,-6-3,-1 1,0-1,1 1,-1 0,0 1,0 0,0 0,0 0,0 1,0 0,-1 0,1 1,-12 2,14-2,0 1,0 0,0 0,0 0,0 0,0 1,1 0,-1 0,1 0,-1 0,1 1,0 0,1 0,-1 0,1 0,-1 0,1 1,-2 5,-1 3,0 1,1 0,1 0,0 0,1 0,-3 26,5-7,4 64,-3-93,1 0,-1 0,1 0,0-1,0 1,0 0,1-1,-1 1,1-1,0 1,0-1,0 0,1 0,-1 0,1 0,-1 0,1 0,4 2,-2-2,0 0,1 0,-1 0,1-1,0 1,-1-2,1 1,0 0,1-1,-1 0,7-1,20 2,-7-1,0 0,0 2,0 0,0 2,-1 1,1 1,26 12,-41-14,12 5,0 1,0 1,-2 1,31 23,-36-19,30 37,-34-38,1 0,0-1,22 18,-4-2,-29-27,-4-5,-17-15,-34-37,3-1,-58-81,103 127,-13-19,-1 2,-1 0,-35-33,44 47,1-1,0 0,-11-18,-2-2,6 10,9 9,-1 0,-1 1,0 1,-1 0,0 0,-1 1,-17-12,28 21,1 1,-1-1,1 1,-1-1,0 1,1 0,-1-1,0 1,1 0,-1 0,0-1,0 1,1 0,-1 0,0 0,0 0,1 0,-1 0,0 0,0 0,1 0,-1 1,0-1,0 0,1 0,-1 1,0-1,1 0,-2 1,1 0,1 1,-1-1,0 0,1 0,-1 1,1-1,-1 0,1 1,0-1,0 0,-1 1,1-1,0 1,1 1,7 48,-8-49,1-1,-1 1,0 0,0-1,0 1,0 0,0 0,0-1,0 1,0 0,-1-1,1 1,-1 0,1-1,-1 1,0-1,0 1,1 0,-1-1,0 0,0 1,0-1,-1 0,1 1,0-1,0 0,-1 0,1 0,-1 0,1 0,-3 0,-5 5</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24.684"/>
    </inkml:context>
    <inkml:brush xml:id="br0">
      <inkml:brushProperty name="width" value="0.05" units="cm"/>
      <inkml:brushProperty name="height" value="0.05" units="cm"/>
      <inkml:brushProperty name="color" value="#004F8B"/>
    </inkml:brush>
  </inkml:definitions>
  <inkml:trace contextRef="#ctx0" brushRef="#br0">218 442 24575,'-2'-6'0,"1"-1"0,-1 1 0,0 0 0,0 0 0,-1-1 0,0 2 0,-6-11 0,-3-6 0,-13-35 0,7 15 0,-27-47 0,-43-76-1365,83 157-5461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26.222"/>
    </inkml:context>
    <inkml:brush xml:id="br0">
      <inkml:brushProperty name="width" value="0.05" units="cm"/>
      <inkml:brushProperty name="height" value="0.05" units="cm"/>
      <inkml:brushProperty name="color" value="#004F8B"/>
    </inkml:brush>
  </inkml:definitions>
  <inkml:trace contextRef="#ctx0" brushRef="#br0">395 384 24575,'-2'-5'0,"-1"0"0,0-1 0,-1 1 0,1 0 0,-1 1 0,-6-7 0,9 10 0,-60-78 0,46 56 0,-2 1 0,-30-32 0,16 23 0,-2 2 0,-1 1 0,-58-36 0,68 55-1365,13 6-5461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27.473"/>
    </inkml:context>
    <inkml:brush xml:id="br0">
      <inkml:brushProperty name="width" value="0.05" units="cm"/>
      <inkml:brushProperty name="height" value="0.05" units="cm"/>
      <inkml:brushProperty name="color" value="#004F8B"/>
    </inkml:brush>
  </inkml:definitions>
  <inkml:trace contextRef="#ctx0" brushRef="#br0">475 69 24575,'-3'0'0,"-1"-1"0,1 0 0,0 0 0,0 0 0,-1 0 0,1-1 0,0 1 0,0-1 0,1 0 0,-5-3 0,-16-8 0,-9 3 0,0 2 0,0 1 0,-1 1 0,0 2 0,0 1 0,0 2 0,-50 4 0,-9 11-1365,81-14-5461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29.014"/>
    </inkml:context>
    <inkml:brush xml:id="br0">
      <inkml:brushProperty name="width" value="0.05" units="cm"/>
      <inkml:brushProperty name="height" value="0.05" units="cm"/>
      <inkml:brushProperty name="color" value="#004F8B"/>
    </inkml:brush>
  </inkml:definitions>
  <inkml:trace contextRef="#ctx0" brushRef="#br0">69 34 24575,'-1'-2'0,"1"1"0,0-1 0,-1 1 0,0-1 0,1 0 0,-1 1 0,0-1 0,1 1 0,-1 0 0,0-1 0,0 1 0,0 0 0,0-1 0,0 1 0,-1 0 0,1 0 0,0 0 0,-1 0 0,1 0 0,0 0 0,-1 0 0,1 0 0,-1 1 0,1-1 0,-1 1 0,0-1 0,1 1 0,-1 0 0,0-1 0,1 1 0,-1 0 0,-1 0 0,2 0 0,0 0 0,0 0 0,0 0 0,0 0 0,0 0 0,-1 0 0,1 0 0,0 0 0,0 0 0,0 1 0,0-1 0,0 1 0,1-1 0,-1 0 0,0 1 0,0-1 0,0 1 0,0 0 0,0-1 0,0 1 0,1 0 0,-1-1 0,0 1 0,1 0 0,-1 0 0,0 0 0,1 0 0,-1 0 0,1 0 0,0 0 0,-1-1 0,1 1 0,0 0 0,-1 1 0,1-1 0,0 0 0,0 0 0,0 0 0,0 0 0,0 0 0,0 0 0,0 0 0,0 0 0,0 0 0,1 0 0,-1 0 0,0 0 0,1 0 0,-1 0 0,1 0 0,-1 0 0,2 1 0,0 3 0,0-1 0,1 1 0,0-1 0,0 0 0,0 0 0,1 0 0,-1 0 0,6 3 0,-9-6 0,1 0 0,0 0 0,0-1 0,-1 1 0,1 0 0,0-1 0,0 1 0,0-1 0,0 1 0,-1-1 0,1 1 0,0-1 0,0 0 0,0 1 0,0-1 0,0 0 0,0 0 0,0 0 0,0 0 0,0 0 0,0 0 0,0 0 0,0 0 0,0 0 0,0 0 0,0 0 0,0-1 0,0 1 0,0 0 0,0-1 0,0 1 0,0-1 0,0 1 0,-1-1 0,1 1 0,0-1 0,0 0 0,-1 1 0,1-1 0,0 0 0,-1 0 0,1 0 0,0 1 0,-1-1 0,1 0 0,-1 0 0,0 0 0,1-1 0,0 0-25,-1 0 0,0 1 0,1-1 0,-1 0 0,0 0 0,0 1 0,0-1-1,0 0 1,0 1 0,-1-1 0,1 0 0,-1 0 0,1 1 0,-1-1 0,1 1 0,-1-1 0,0 0 0,0 1-1,0-1 1,0 1 0,0 0 0,0-1 0,0 1 0,0 0 0,0 0 0,-1-1 0,1 1 0,0 0-1,-3-1 1,0-1-587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31.345"/>
    </inkml:context>
    <inkml:brush xml:id="br0">
      <inkml:brushProperty name="width" value="0.05" units="cm"/>
      <inkml:brushProperty name="height" value="0.05" units="cm"/>
      <inkml:brushProperty name="color" value="#004F8B"/>
    </inkml:brush>
  </inkml:definitions>
  <inkml:trace contextRef="#ctx0" brushRef="#br0">84 133 24575,'0'-13'0,"1"-1"0,-1 0 0,-1 0 0,0 1 0,-3-16 0,4 27 0,-1 1 0,1-1 0,0 1 0,-1-1 0,1 0 0,-1 1 0,1-1 0,-1 1 0,1-1 0,-1 1 0,0 0 0,0-1 0,0 1 0,0 0 0,0-1 0,0 1 0,0 0 0,-1 0 0,1 0 0,0 0 0,-1 0 0,1 0 0,0 1 0,-1-1 0,1 0 0,-1 1 0,1-1 0,-1 1 0,1-1 0,-1 1 0,0 0 0,1-1 0,-1 1 0,0 0 0,1 0 0,-1 0 0,1 1 0,-1-1 0,0 0 0,1 1 0,-1-1 0,1 0 0,-3 2 0,2 0 0,0-1 0,0 0 0,0 1 0,1 0 0,-1-1 0,0 1 0,1 0 0,0 0 0,-1 0 0,1 0 0,0 0 0,0 0 0,0 0 0,0 0 0,1 1 0,-1-1 0,0 0 0,1 0 0,0 1 0,-1-1 0,1 0 0,0 1 0,0-1 0,1 5 0,-1-2 0,0 0 0,1 0 0,0 0 0,-1 0 0,2 0 0,-1 0 0,1 0 0,-1 0 0,1 0 0,4 6 0,-4-9 5,0 0 1,-1-1-1,1 0 0,0 1 0,0-1 0,0 0 1,0 0-1,0 0 0,0 0 0,0 0 1,1-1-1,-1 1 0,0-1 0,0 1 0,0-1 1,1 0-1,-1 0 0,0 0 0,1 0 0,-1 0 1,0 0-1,3-1 0,-4 1-45,1-1 0,-1 1 0,0 0-1,1 0 1,-1-1 0,0 1 0,1-1 0,-1 1 0,0-1 0,0 0 0,0 0-1,0 1 1,1-1 0,-1 0 0,0 0 0,0 0 0,0 0 0,-1 0-1,1 0 1,0 0 0,0-1 0,0 1 0,-1 0 0,1 0 0,-1-1-1,1 1 1,-1 0 0,1-1 0,-1 1 0,0 0 0,0-1 0,0 1 0,0 0-1,0-1 1,0 1 0,0-2 0,-2-6-6786</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33.061"/>
    </inkml:context>
    <inkml:brush xml:id="br0">
      <inkml:brushProperty name="width" value="0.05" units="cm"/>
      <inkml:brushProperty name="height" value="0.05" units="cm"/>
      <inkml:brushProperty name="color" value="#004F8B"/>
    </inkml:brush>
  </inkml:definitions>
  <inkml:trace contextRef="#ctx0" brushRef="#br0">43 87 24575,'1'2'0,"1"0"0,0-1 0,0 1 0,1-1 0,-1 1 0,0-1 0,0 0 0,1 0 0,-1 0 0,1 0 0,-1 0 0,1 0 0,-1-1 0,1 1 0,0-1 0,-1 0 0,1 0 0,3 0 0,-5 0 0,-1 0 0,1 0 0,0 0 0,0 0 0,-1-1 0,1 1 0,0 0 0,-1-1 0,1 1 0,0 0 0,-1-1 0,1 1 0,0-1 0,-1 1 0,1-1 0,-1 1 0,1-1 0,-1 1 0,1-1 0,-1 0 0,0 1 0,1-1 0,-1 0 0,1 0 0,-1-1 0,0 1 0,0-1 0,0 0 0,0 0 0,0 1 0,0-1 0,0 0 0,0 1 0,-1-1 0,1 0 0,-1 1 0,1-1 0,-1 1 0,0-1 0,-1-2 0,-2-3 0,-1 0 0,0 0 0,0 0 0,-10-8 0,14 13 0,-1 0 0,0 0 0,1 1 0,-1-1 0,0 1 0,0-1 0,0 1 0,0 0 0,0 0 0,0-1 0,0 2 0,-1-1 0,1 0 0,0 0 0,0 1 0,-1-1 0,1 1 0,0 0 0,-1-1 0,-3 2 0,4-1 0,1 1 0,0 0 0,0 0 0,-1 0 0,1 0 0,0 0 0,0 0 0,0 0 0,0 1 0,0-1 0,0 0 0,1 1 0,-1-1 0,0 0 0,1 1 0,-1-1 0,1 1 0,-1-1 0,1 1 0,0-1 0,0 1 0,-1-1 0,1 1 0,0-1 0,0 1 0,1-1 0,-1 1 0,0-1 0,0 1 0,2 2 0,-2 1 0,1 0 0,1 0 0,-1-1 0,1 1 0,-1-1 0,1 1 0,1-1 0,4 8 0,-6-10-97,1 0-1,0 0 1,0-1-1,0 1 1,0-1-1,0 1 1,1-1-1,-1 1 1,0-1-1,1 0 1,-1 0-1,1 0 0,4 0 1,3 1-6729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19.655"/>
    </inkml:context>
    <inkml:brush xml:id="br0">
      <inkml:brushProperty name="width" value="0.05" units="cm"/>
      <inkml:brushProperty name="height" value="0.05" units="cm"/>
      <inkml:brushProperty name="color" value="#E71224"/>
    </inkml:brush>
  </inkml:definitions>
  <inkml:trace contextRef="#ctx0" brushRef="#br0">1 0 24575,'0'29'0,"0"0"0,2 0 0,2 0 0,8 38 0,11 44-1365,-21-101-5461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1:35.572"/>
    </inkml:context>
    <inkml:brush xml:id="br0">
      <inkml:brushProperty name="width" value="0.05" units="cm"/>
      <inkml:brushProperty name="height" value="0.05" units="cm"/>
      <inkml:brushProperty name="color" value="#004F8B"/>
    </inkml:brush>
  </inkml:definitions>
  <inkml:trace contextRef="#ctx0" brushRef="#br0">6 1 24575,'1'4'0,"1"0"0,0 0 0,0 0 0,0-1 0,0 1 0,1-1 0,-1 1 0,1-1 0,4 4 0,2 4 0,22 32 0,-3 0 0,-1 2 0,-3 1 0,-1 2 0,-3 0 0,-1 1 0,21 91 0,-28-79 0,-3 0 0,-3 1 0,-2 0 0,-8 109 0,-9-49 0,-40 170 0,47-262 0,-38 136 0,3-33 0,18-56 0,-49 112 0,72-188-37,-9 13 199,9-14-197,0 1 0,0-1 1,-1 0-1,1 0 0,0 1 1,0-1-1,-1 0 1,1 0-1,0 0 0,0 1 1,-1-1-1,1 0 0,0 0 1,-1 0-1,1 0 0,0 0 1,-1 0-1,1 0 0,0 1 1,0-1-1,-1 0 1,1 0-1,0 0 0,-1 0 1,1 0-1,0-1 0,-1 1 1,1 0-1,0 0 0,-1 0 1,1 0-1,0 0 0,-1 0 1,1 0-1,0-1 0,0 1 1,-1 0-1,1 0 1,0 0-1,0-1 0,-1 1 1,1 0-1,-6-8-6791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4:08.576"/>
    </inkml:context>
    <inkml:brush xml:id="br0">
      <inkml:brushProperty name="width" value="0.05" units="cm"/>
      <inkml:brushProperty name="height" value="0.05" units="cm"/>
      <inkml:brushProperty name="color" value="#004F8B"/>
    </inkml:brush>
  </inkml:definitions>
  <inkml:trace contextRef="#ctx0" brushRef="#br0">1582 1414 24575,'1'0'0,"0"0"0,1 0 0,-1 0 0,0-1 0,0 1 0,0-1 0,0 1 0,1-1 0,-1 1 0,0-1 0,0 0 0,0 1 0,0-1 0,0 0 0,0 0 0,-1 0 0,1 0 0,0 0 0,1-2 0,12-22 0,-12 19 0,13-25 0,-1-1 0,-2 0 0,-1-1 0,10-53 0,-19 74 0,0-1 0,-1 1 0,-1-1 0,0 1 0,0-1 0,-1 0 0,-1 1 0,0-1 0,-1 1 0,0 0 0,-1 0 0,0 0 0,-1 0 0,0 1 0,-1 0 0,-8-11 0,1 4 0,0 2 0,-2 0 0,0 1 0,-1 0 0,0 2 0,-1-1 0,-1 2 0,0 0 0,0 2 0,-1 0 0,-1 1 0,0 0 0,0 2 0,0 0 0,-1 2 0,0 0 0,-33-3 0,-8 5 0,0 3 0,1 3 0,-91 14 0,108-8 0,1 1 0,0 2 0,0 2 0,1 2 0,-60 33 0,91-43 0,1 0 0,0 1 0,1 1 0,-1 0 0,1 0 0,1 0 0,0 1 0,0 1 0,1-1 0,0 1 0,1 1 0,0-1 0,0 1 0,1 0 0,0 0 0,1 1 0,1-1 0,0 1 0,0 0 0,1 0 0,1 0 0,0 0 0,0 0 0,1 0 0,1 0 0,0 0 0,1 0 0,0 0 0,1 0 0,0-1 0,1 1 0,0-1 0,1 0 0,9 18 0,-8-19 0,1-1 0,0 0 0,0 0 0,0-1 0,1 1 0,0-2 0,1 1 0,0-1 0,0 0 0,1-1 0,-1 0 0,14 5 0,-9-6 0,0 0 0,0-1 0,1 0 0,-1-1 0,1-1 0,0-1 0,-1 0 0,21-1 0,15-6 0,0-1 0,-1-3 0,0-2 0,63-25 0,-106 35 0,204-60 0,-170 53 0,0 2 0,0 2 0,56-1 0,-88 7 0,0 0 0,0 1 0,0 0 0,0 0 0,0 0 0,-1 1 0,1 0 0,-1 1 0,0 0 0,0 0 0,0 0 0,0 1 0,-1 0 0,0 1 0,0-1 0,0 1 0,-1 0 0,0 0 0,8 12 0,-3-2 0,1 1 0,-2 0 0,0 0 0,-1 1 0,-1 0 0,0 1 0,4 21 0,-6-15 0,-1 0 0,-1 1 0,-1-1 0,-2 0 0,0 1 0,-1-1 0,-2 1 0,-1-1 0,-8 32 0,7-42 0,0 0 0,-1 0 0,-1 0 0,0-1 0,-1 0 0,0-1 0,-1 1 0,0-2 0,-2 1 0,1-1 0,-1-1 0,-1 0 0,0 0 0,-1-1 0,-26 15 0,13-11 0,0-2 0,-1-1 0,-1-2 0,0 0 0,0-2 0,-1-1 0,-49 5 0,13-8 0,0-2 0,-89-10 0,128 6 0,0 0 0,1-2 0,0-1 0,0-1 0,0-1 0,1-1 0,0-1 0,0-1 0,1-2 0,1 0 0,0-1 0,1-1 0,0-1 0,2-1 0,0-1 0,-20-23 0,8 4 0,1-1 0,2-1 0,2-2 0,1-1 0,3 0 0,1-2 0,2 0 0,3-2 0,1 0 0,2 0 0,2-1 0,2-1 0,3 1 0,1-1 0,3-1 0,7-90 0,-3 121 0,1 0 0,1 1 0,0-1 0,2 1 0,0 0 0,1 0 0,0 1 0,1 0 0,1 0 0,1 1 0,22-27 0,-15 23 0,1 2 0,1 0 0,0 1 0,1 1 0,1 1 0,0 1 0,1 0 0,25-9 0,1 3 0,-1 2 0,2 2 0,0 3 0,1 1 0,70-5 0,255 8 0,-361 8 0,0 1 0,1 1 0,22 4 0,-32-4 0,0-1 0,0 1 0,0 1 0,0-1 0,0 1 0,0 0 0,-1 0 0,0 0 0,1 0 0,-1 1 0,0 0 0,5 6 0,13 19 0,-1 1 0,-2 1 0,-1 1 0,-1 1 0,15 43 0,49 180 0,-60-183 0,-4 2 0,-4 0 0,-2 0 0,-4 1 0,-4 116 0,-4-177 0,-1 0 0,-1-1 0,0 1 0,-1-1 0,-1 0 0,0 0 0,-1 0 0,0-1 0,-1 0 0,-1 0 0,0-1 0,-16 19 0,-8 5 0,-2-2 0,-57 45 0,89-76 0,-12 9 0,-1 0 0,0-1 0,-1 0 0,0-1 0,0-1 0,-1 0 0,0-1 0,0-1 0,-1-1 0,0-1 0,0 0 0,-1-1 0,-19 1 0,-49 0 0,1-5 0,-97-11 0,157 6 0,0-1 0,1-1 0,0-1 0,0-1 0,0-1 0,1-2 0,1 0 0,0-1 0,1-1 0,-21-18 0,-18-18 0,3-3 0,-54-61 0,47 40 0,2-2 0,4-3 0,4-3 0,-73-142 0,114 193 0,2 1 0,1-2 0,1 0 0,1 0 0,2 0 0,2-1 0,1 0 0,1-1 0,2 1 0,1 0 0,6-43 0,-4 60 0,2 1 0,0-1 0,1 1 0,0 0 0,1 1 0,1-1 0,0 1 0,1 0 0,1 1 0,0 0 0,0 0 0,2 1 0,18-17 0,5-1 0,1 2 0,1 2 0,63-34 0,-40 28 0,2 3 0,70-24 0,131-29 0,-251 79 0,708-173 0,-525 143 0,-158 29 0,0 2 0,0 1 0,49 5 0,-79-3 0,0 1 0,0-1 0,0 1 0,0 1 0,0-1 0,0 1 0,-1 0 0,0 0 0,1 1 0,-1 0 0,0 0 0,-1 0 0,1 0 0,-1 1 0,0 0 0,7 10 0,2 4 0,-1 2 0,0 0 0,9 26 0,3 15 0,-3 0 0,-3 1 0,-2 1 0,-3 1 0,-4 0 0,-2 0 0,-2 1 0,-9 114 0,-3-108 0,-4-1 0,-3-1 0,-3 0 0,-3-1 0,-3-2 0,-2 0 0,-47 85 0,48-111 0,-1-1 0,-2-1 0,-2-1 0,-2-1 0,-46 43 0,53-58 0,-1-1 0,-1-1 0,-1-1 0,-1-1 0,-1-2 0,0-1 0,-1-1 0,-48 16 0,49-23 0,0-2 0,-1-1 0,1-1 0,-1-1 0,0-2 0,0-1 0,1-1 0,-1-1 0,-34-10 0,-2-3 0,1-3 0,-118-54 0,129 49 0,-76-47 0,116 62 0,1 0 0,-1-1 0,1-1 0,1 0 0,0 0 0,1-2 0,0 1 0,1-1 0,0-1 0,-10-19 0,18 29 0,0-1 0,0 1 0,0-1 0,1 0 0,-1 0 0,1 0 0,0 0 0,1 0 0,-1 0 0,1-6 0,0 8 0,1 1 0,-1 0 0,1 0 0,-1 0 0,1 0 0,0 0 0,0 0 0,0 0 0,0 0 0,1 0 0,-1 0 0,0 0 0,1 0 0,-1 1 0,1-1 0,0 1 0,-1-1 0,1 1 0,0 0 0,0-1 0,0 1 0,0 0 0,0 0 0,4-1 0,18-5 0,0 0 0,0 1 0,1 2 0,-1 0 0,29 0 0,131 5 0,-173 0 0,110 4 0,-1 5 0,0 6 0,-1 4 0,206 65 0,-300-77 0,-1 2 0,0 1 0,39 23 0,-54-28 0,-1 0 0,1 0 0,-1 1 0,-1 1 0,0-1 0,0 1 0,0 0 0,-1 1 0,0-1 0,0 1 0,-1 0 0,5 13 0,11 31 0,-2 2 0,-2 0 0,-3 1 0,-2 0 0,-3 1 0,3 71 0,-13-43-1365,1-64-5461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6:32.871"/>
    </inkml:context>
    <inkml:brush xml:id="br0">
      <inkml:brushProperty name="width" value="0.05" units="cm"/>
      <inkml:brushProperty name="height" value="0.05" units="cm"/>
      <inkml:brushProperty name="color" value="#E71224"/>
    </inkml:brush>
  </inkml:definitions>
  <inkml:trace contextRef="#ctx0" brushRef="#br0">211 4 24575,'-42'-1'0,"29"-1"0,0 1 0,0 1 0,0 1 0,-1-1 0,1 2 0,-16 4 0,25-5 0,1 1 0,0 0 0,0 0 0,0 1 0,0-1 0,1 1 0,-1-1 0,1 1 0,-1 0 0,1 0 0,0 0 0,0 0 0,0 0 0,1 1 0,-1-1 0,1 0 0,-1 1 0,0 6 0,-2 6 0,0 1 0,-2 27 0,5-36 0,1 0 0,-1 0 0,1 0 0,1 0 0,0 0 0,0 0 0,1 0 0,0 0 0,0 0 0,0-1 0,7 13 0,-7-16 0,1 0 0,-1-1 0,1 1 0,0-1 0,0 0 0,0 0 0,1 0 0,-1 0 0,1 0 0,-1-1 0,1 1 0,0-1 0,0 0 0,0 0 0,0-1 0,0 1 0,0-1 0,1 0 0,-1 0 0,0 0 0,1-1 0,7 1 0,-11-1 0,148-1 0,-144-1 0,-1 1 0,1-1 0,0 0 0,0 0 0,-1 0 0,1-1 0,-1 0 0,1 0 0,-1 0 0,0 0 0,0 0 0,-1-1 0,1 0 0,-1 0 0,0 0 0,4-6 0,-2-2 0,-2-1 0,0 1 0,0-1 0,-1 1 0,1-22 0,-3 26 0,1 0 0,-2 0 0,1 0 0,-1 0 0,-1 0 0,1 0 0,-1 1 0,-1-1 0,1 0 0,-5-7 0,4 11 0,1 1 0,-1 0 0,0 0 0,-1 0 0,1 0 0,0 0 0,-1 1 0,0 0 0,1-1 0,-1 1 0,0 1 0,-5-3 0,-2 0 0,-1 0 0,1 1 0,-14-2 0,7 3-1365,10 2-5461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6:36.083"/>
    </inkml:context>
    <inkml:brush xml:id="br0">
      <inkml:brushProperty name="width" value="0.05" units="cm"/>
      <inkml:brushProperty name="height" value="0.05" units="cm"/>
      <inkml:brushProperty name="color" value="#E71224"/>
    </inkml:brush>
  </inkml:definitions>
  <inkml:trace contextRef="#ctx0" brushRef="#br0">230 13 24575,'-2'-2'0,"0"1"0,-1-1 0,1 1 0,0 0 0,0 0 0,-1 0 0,1 0 0,0 1 0,-1-1 0,1 1 0,-1-1 0,1 1 0,-4 0 0,-40 1 0,28 0 0,1-2 0,9 1 0,0 0 0,-1 0 0,1 1 0,0 0 0,0 0 0,-10 3 0,16-3 0,0 0 0,0 0 0,0 1 0,0-1 0,0 0 0,0 1 0,0-1 0,0 1 0,0 0 0,1-1 0,-1 1 0,0 0 0,1 0 0,0 0 0,-1 0 0,1 0 0,0 1 0,0-1 0,0 0 0,1 0 0,-1 1 0,1-1 0,-1 0 0,1 1 0,-1 4 0,-8 153 0,8-156 0,2-1 0,-1 1 0,0-1 0,1 1 0,-1-1 0,1 0 0,0 1 0,0-1 0,0 0 0,1 0 0,-1 0 0,1 0 0,0 0 0,0 0 0,0 0 0,0 0 0,0-1 0,1 1 0,-1-1 0,1 1 0,-1-1 0,1 0 0,0 0 0,0 0 0,0-1 0,0 1 0,0-1 0,0 0 0,1 1 0,6 0 0,8 2 0,0-2 0,0 0 0,1-1 0,31-2 0,-19 0 0,-27 1 0,0 0 0,0-1 0,0 0 0,-1 0 0,1 0 0,0 0 0,-1-1 0,1 1 0,-1-1 0,0 0 0,1 0 0,-1 0 0,0 0 0,0-1 0,0 1 0,0-1 0,-1 0 0,1 0 0,-1 0 0,0 0 0,0 0 0,0-1 0,0 1 0,0 0 0,-1-1 0,2-3 0,1-5 0,0 0 0,-1 0 0,0-1 0,-1 1 0,0-1 0,0-20 0,-2 21 0,1 4 0,-1 0 0,-1 0 0,0 0 0,-2-14 0,2 20 0,1 0 0,-1 0 0,0 0 0,0 0 0,0 1 0,0-1 0,0 0 0,0 0 0,0 1 0,0-1 0,-1 1 0,1-1 0,-1 1 0,1 0 0,-1 0 0,1-1 0,-1 1 0,0 0 0,0 0 0,1 1 0,-1-1 0,0 0 0,0 1 0,-2-2 0,-78-15-1365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6:39.012"/>
    </inkml:context>
    <inkml:brush xml:id="br0">
      <inkml:brushProperty name="width" value="0.05" units="cm"/>
      <inkml:brushProperty name="height" value="0.05" units="cm"/>
      <inkml:brushProperty name="color" value="#E71224"/>
    </inkml:brush>
  </inkml:definitions>
  <inkml:trace contextRef="#ctx0" brushRef="#br0">56 40 24575,'-18'30'0,"17"-29"0,1 0 0,0 0 0,0 0 0,0 0 0,0 0 0,0 0 0,1 0 0,-1 0 0,0 0 0,0 0 0,1 0 0,-1 0 0,0 0 0,1 0 0,-1 0 0,1 0 0,0 0 0,-1 0 0,1 0 0,-1-1 0,1 1 0,0 0 0,0 0 0,0-1 0,-1 1 0,1 0 0,2 0 0,-1 0 0,0 0 0,1 0 0,-1 0 0,1 0 0,-1-1 0,1 1 0,-1-1 0,1 1 0,-1-1 0,1 0 0,4 0 0,-5 0 0,0 0 0,-1 0 0,1 0 0,0-1 0,-1 1 0,1 0 0,0-1 0,-1 1 0,1-1 0,-1 1 0,1-1 0,-1 0 0,1 0 0,-1 1 0,1-1 0,-1 0 0,0 0 0,1-1 0,-1 1 0,0 0 0,0 0 0,0-1 0,0 1 0,0 0 0,0-1 0,-1 1 0,1-1 0,0 1 0,-1-1 0,1 1 0,-1-1 0,1 0 0,-1 1 0,0-1 0,0 0 0,1 1 0,-1-1 0,-1 0 0,1 1 0,0-1 0,0 0 0,-1 1 0,0-4 0,0 2 0,0 0 0,0 0 0,-1 0 0,1 1 0,-1-1 0,1 0 0,-1 1 0,0-1 0,0 1 0,0 0 0,0 0 0,-1-1 0,1 1 0,0 1 0,-1-1 0,0 0 0,1 1 0,-1-1 0,0 1 0,0 0 0,0 0 0,0 0 0,0 0 0,-5-1 0,5 2 0,1 0 0,0 0 0,-1 1 0,1-1 0,0 0 0,0 1 0,0-1 0,-1 1 0,1 0 0,0-1 0,0 1 0,0 0 0,0 0 0,0 1 0,0-1 0,0 0 0,1 1 0,-1-1 0,0 1 0,1-1 0,-1 1 0,1 0 0,0 0 0,-1 0 0,1 0 0,0 0 0,0 0 0,0 0 0,0 0 0,1 0 0,-1 0 0,1 0 0,-1 1 0,1 2 0,-2 3 0,0 1 0,1-1 0,0 0 0,0 0 0,1 1 0,0 8 0,0-16 0,0 1 0,1-1 0,-1 0 0,0 0 0,0 0 0,1 0 0,-1 0 0,1 0 0,-1 0 0,1 0 0,-1 0 0,1 0 0,0 0 0,0 0 0,-1 0 0,1 0 0,0-1 0,1 2 0,0-1 0,-1-1 0,1 1 0,-1-1 0,0 0 0,1 0 0,-1 1 0,1-1 0,-1 0 0,1 0 0,-1 0 0,1-1 0,-1 1 0,1 0 0,-1 0 0,1-1 0,-1 1 0,0-1 0,3 0 0,0-1 0,0 0 0,0 0 0,0-1 0,-1 1 0,1-1 0,-1 0 0,1 1 0,-1-2 0,0 1 0,0 0 0,3-5 0,-5 6 0,1 0 0,-1-1 0,0 1 0,1 0 0,-1 0 0,-1-1 0,1 1 0,0-1 0,0 1 0,-1-1 0,1 1 0,-1-1 0,0 1 0,0-1 0,0 0 0,0 1 0,-1-1 0,1 1 0,0-1 0,-1 1 0,-1-3 0,2 5 2,0 0 0,0 1 0,0-1-1,0 0 1,0 1 0,0-1 0,0 0 0,0 0-1,0 1 1,0-1 0,-1 0 0,1 1-1,0-1 1,0 0 0,0 0 0,-1 1 0,1-1-1,0 0 1,0 0 0,-1 0 0,1 1 0,0-1-1,0 0 1,-1 0 0,1 0 0,0 0 0,0 0-1,-1 1 1,1-1 0,0 0 0,-1 0-1,1 0 1,0 0 0,-1 0 0,1 0 0,0 0-1,-1 0 1,1 0 0,0 0 0,-1 0 0,1 0-1,0 0 1,0-1 0,-1 1 0,1 0-1,0 0 1,-1 0 0,1 0 0,0 0 0,0-1-1,-1 1 1,1 0 0,0 0 0,0-1 0,0 1-1,-1 0 1,1 0 0,0-1 0,0 1-1,0 0 1,0 0 0,-1-1 0,1 1 0,0 0-1,0-1 1,0 1 0,-1 1-85,1 0 1,-1 1-1,1-1 1,0 1-1,-1-1 1,1 1-1,0-1 1,0 1-1,0-1 1,0 1-1,0-1 1,0 1-1,1-1 1,-1 1-1,0-1 1,1 1-1,0 2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6:41.986"/>
    </inkml:context>
    <inkml:brush xml:id="br0">
      <inkml:brushProperty name="width" value="0.05" units="cm"/>
      <inkml:brushProperty name="height" value="0.05" units="cm"/>
      <inkml:brushProperty name="color" value="#E71224"/>
    </inkml:brush>
  </inkml:definitions>
  <inkml:trace contextRef="#ctx0" brushRef="#br0">68 21 24575,'0'-1'0,"0"0"0,0 0 0,0 0 0,-1 0 0,1 0 0,0 0 0,-1 1 0,1-1 0,-1 0 0,1 0 0,-1 0 0,1 0 0,-1 1 0,1-1 0,-1 0 0,0 1 0,1-1 0,-1 0 0,0 1 0,0-1 0,1 1 0,-1-1 0,0 1 0,0-1 0,0 1 0,0 0 0,0-1 0,0 1 0,1 0 0,-1 0 0,0 0 0,0 0 0,0 0 0,0 0 0,0 0 0,0 0 0,-2 0 0,2 0 0,-1 0 0,1 0 0,-1 1 0,1-1 0,0 0 0,-1 0 0,1 1 0,-1-1 0,1 1 0,0 0 0,-1-1 0,1 1 0,0 0 0,-1 0 0,1 0 0,0 0 0,0 0 0,0 0 0,0 0 0,0 0 0,0 0 0,0 0 0,0 1 0,1-1 0,-2 2 0,0 4 0,0 0 0,1 0 0,0 1 0,0-1 0,0 0 0,1 1 0,0-1 0,1 12 0,0-17 0,-1 0 0,1 0 0,0 1 0,0-1 0,-1 0 0,1 0 0,1 0 0,-1 0 0,0 0 0,0-1 0,1 1 0,-1 0 0,1-1 0,0 1 0,-1-1 0,1 1 0,0-1 0,0 0 0,0 1 0,0-1 0,0 0 0,0 0 0,0-1 0,0 1 0,0 0 0,0-1 0,1 1 0,-1-1 0,0 0 0,0 0 0,5 0 0,-6 1 0,1-1 0,-1 0 0,1 0 0,-1 0 0,1 0 0,-1 0 0,1 0 0,-1 0 0,1-1 0,-1 1 0,0 0 0,1-1 0,-1 1 0,1-1 0,-1 0 0,0 1 0,1-1 0,-1 0 0,0 0 0,0 0 0,0 0 0,0 0 0,0 0 0,0 0 0,0 0 0,0 0 0,0-1 0,1 0 0,-1-3 0,0 1 0,0-1 0,-1 0 0,1 1 0,-1-1 0,0 0 0,-1-7 0,1 4 0,0 7 0,0 0 0,0 0 0,0 0 0,0 0 0,0 0 0,0 0 0,0 0 0,0 0 0,0 1 0,0-1 0,0 0 0,-1 0 0,1 0 0,0 0 0,-1 0 0,1 0 0,0 0 0,-1 1 0,1-1 0,-1 0 0,0 0 0,1 0 0,-1 1 0,0-1 0,1 0 0,-1 1 0,0-1 0,0 1 0,1-1 0,-1 1 0,0-1 0,0 1 0,0 0 0,0-1 0,0 1 0,0 0 0,0 0 0,0 0 0,0-1 0,0 1 0,1 0 0,-1 0 0,0 0 0,0 1 0,0-1 0,0 0 0,0 0 0,0 0 0,0 1 0,-1 0 0,0-1 0,1 1 0,0 0 0,-1-1 0,1 1 0,0 0 0,0 0 0,0 0 0,0 0 0,0 0 0,0 0 0,0 0 0,0 1 0,0-1 0,0 0 0,1 0 0,-1 1 0,0-1 0,1 1 0,-1-1 0,1 0 0,0 1 0,-1-1 0,1 1 0,0-1 0,0 1 0,0-1 0,0 1 0,0-1 0,0 1 0,0-1 0,1 1 0,0 1 0,-1-2 0,1 0 0,0 0 0,-1 0 0,1 0 0,0 1 0,0-1 0,0-1 0,0 1 0,0 0 0,0 0 0,0 0 0,0 0 0,1-1 0,-1 1 0,0 0 0,0-1 0,1 1 0,-1-1 0,0 0 0,0 1 0,1-1 0,-1 0 0,1 0 0,-1 0 0,0 0 0,1 0 0,-1 0 0,0 0 0,1 0 0,1-1 0,-2 1 0,1 0 0,0-1 0,-1 1 0,1-1 0,-1 1 0,1-1 0,-1 1 0,1-1 0,-1 0 0,1 0 0,-1 0 0,0 0 0,0 0 0,1 0 0,-1 0 0,0 0 0,0 0 0,0-1 0,0 1 0,0 0 0,0-1 0,0 1 0,-1-1 0,1 1 0,0-3 0,0 3-35,-1-1 0,0 0 0,0 1 0,0-1 0,0 1 0,0-1 0,0 0 0,0 1 0,0-1 0,-1 0 0,1 1 0,0-1 0,-1 1 0,0-1 0,1 1 0,-1-1 0,0 1 0,0-1 0,0 1 0,0 0 0,0-1 0,0 1 0,0 0 0,0 0 0,0 0 0,-1 0 0,1 0 0,0 0 0,-1 0 0,1 0 0,-1 0 0,1 1 0,-1-1 0,1 1 0,-1-1 0,1 1 0,-1 0 0,-2-1 0,-7 0-6791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6:55.160"/>
    </inkml:context>
    <inkml:brush xml:id="br0">
      <inkml:brushProperty name="width" value="0.05" units="cm"/>
      <inkml:brushProperty name="height" value="0.05" units="cm"/>
      <inkml:brushProperty name="color" value="#E71224"/>
    </inkml:brush>
  </inkml:definitions>
  <inkml:trace contextRef="#ctx0" brushRef="#br0">153 1 24575,'-17'0'0,"9"-1"0,0 1 0,1 0 0,-1 1 0,-8 1 0,13-1 0,1-1 0,0 1 0,0 0 0,-1 0 0,1 0 0,0 0 0,0 1 0,0-1 0,0 0 0,0 1 0,0-1 0,1 1 0,-1 0 0,0 0 0,1 0 0,-1 0 0,-1 2 0,-2 7 0,0 1 0,1-1 0,0 1 0,1-1 0,0 1 0,1 0 0,0 0 0,1 0 0,0 0 0,1 0 0,2 16 0,-2-4 0,-1-8 0,-1-1 0,-5 28 0,3-28 0,1 2 0,-1 25 0,3 10 0,0-14 0,1 0 0,2-1 0,8 49 0,-4-59 0,2 0 0,0-1 0,24 50 0,-9-10-1365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7:01.665"/>
    </inkml:context>
    <inkml:brush xml:id="br0">
      <inkml:brushProperty name="width" value="0.05" units="cm"/>
      <inkml:brushProperty name="height" value="0.05" units="cm"/>
      <inkml:brushProperty name="color" value="#E71224"/>
    </inkml:brush>
  </inkml:definitions>
  <inkml:trace contextRef="#ctx0" brushRef="#br0">97 38 24575,'0'19'0,"1"0"0,1-1 0,1 1 0,7 27 0,20 87 0,-30-133 0,0 1 0,0 0 0,0 0 0,0-1 0,0 1 0,1 0 0,-1-1 0,0 1 0,0 0 0,1-1 0,-1 1 0,0 0 0,0-1 0,1 1 0,-1 0 0,1-1 0,-1 1 0,1-1 0,-1 1 0,1-1 0,-1 1 0,1-1 0,-1 1 0,1-1 0,0 0 0,0 1 0,11-16 0,-5 3 0,60-75 0,-10-10 0,-57 97 0,0-1 0,0 1 0,1 0 0,-1 0 0,0-1 0,0 1 0,0 0 0,1-1 0,-1 1 0,0 0 0,0-1 0,0 1 0,0-1 0,0 1 0,0 0 0,0-1 0,0 1 0,0 0 0,0-1 0,0 1 0,0-1 0,0 1 0,0 0 0,0-1 0,0 1 0,-1 0 0,1-1 0,0 1 0,0 0 0,0-1 0,-1 1 0,1 0 0,0 0 0,0-1 0,-1 1 0,1-1 0,-18-1 0,-24 11 0,38-8 0,-26 7 0,9-2 0,1-1 0,-34 3 0,36-6 0,0 1 0,0 0 0,-28 10 0,45-13 0,1 0 0,0 0 0,0 0 0,-1 0 0,1 0 0,0 0 0,0 0 0,0 0 0,-1 0 0,1 0 0,0 0 0,0 1 0,0-1 0,0 0 0,-1 0 0,1 0 0,0 0 0,0 0 0,0 1 0,0-1 0,-1 0 0,1 0 0,0 0 0,0 0 0,0 1 0,0-1 0,0 0 0,0 0 0,0 0 0,0 1 0,0-1 0,0 0 0,0 0 0,0 0 0,-1 1 0,1-1 0,1 0 0,-1 0 0,0 1 0,0-1 0,0 0 0,0 0 0,0 0 0,0 1 0,0-1 0,0 0 0,0 0 0,0 0 0,0 1 0,0-1 0,1 0 0,-1 0 0,15 10 0,20 4 0,21-4 0,-39-8 0,0 1 0,23 7 0,-31-7 0,0-1 0,0-1 0,0 0 0,12 0 0,-14-1 0,0 1 0,-1-1 0,1 1 0,0 0 0,0 1 0,0-1 0,-1 1 0,10 5 0,-23-11 0,2 1 0,0 0 0,0 0 0,0 0 0,1 0 0,-1-1 0,1 0 0,0 0 0,-5-7 0,-23-38 0,25 36 0,-1 0 0,-17-21 0,-35-35-1365</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7:06.579"/>
    </inkml:context>
    <inkml:brush xml:id="br0">
      <inkml:brushProperty name="width" value="0.05" units="cm"/>
      <inkml:brushProperty name="height" value="0.05" units="cm"/>
      <inkml:brushProperty name="color" value="#E71224"/>
    </inkml:brush>
  </inkml:definitions>
  <inkml:trace contextRef="#ctx0" brushRef="#br0">62 54 24575,'0'8'0,"1"0"0,0 0 0,1 0 0,0 0 0,0-1 0,0 1 0,7 12 0,30 51 0,-21-41 0,-2-1 0,-9-14 0,1-1 0,0 0 0,15 17 0,-23-31 0,0 0 0,0 1 0,0-1 0,1 0 0,-1 0 0,0 0 0,0 0 0,0 0 0,0 0 0,0 0 0,1 1 0,-1-1 0,0 0 0,0 0 0,0 0 0,0 0 0,1 0 0,-1 0 0,0 0 0,0 0 0,0 0 0,0 0 0,1 0 0,-1 0 0,0 0 0,0 0 0,0 0 0,1 0 0,-1 0 0,0 0 0,0 0 0,0 0 0,0-1 0,0 1 0,1 0 0,-1 0 0,0 0 0,0 0 0,0 0 0,0 0 0,0 0 0,1-1 0,5-10 0,2-19 0,-7 26 0,11-74 0,-3 15 0,-8 58 0,0 4 0,-1 0 0,1-1 0,-1 1 0,0 0 0,1-1 0,-1 1 0,0 0 0,0-1 0,0 1 0,0 0 0,0-1 0,0 1 0,-1 0 0,1-1 0,-1 0 0,0 1 0,0 1 0,0 0 0,-1-1 0,1 1 0,0 0 0,-1 0 0,1 0 0,-1 0 0,1 0 0,0 0 0,-1 0 0,1 0 0,0 1 0,-1-1 0,1 1 0,0-1 0,0 1 0,-3 0 0,-32 13 0,26-10 0,-1 0 0,-1 0 0,-16 3 0,-71 20 0,79-19 0,19-4 0,11 0 0,16-1 0,-1-1 0,0 0 0,36-4 0,-27 1 0,36 3 0,-61-1 0,1 0 0,-1 1 0,0 1 0,0-1 0,12 7 0,-77-30 0,39 10 0,0-1 0,0-1 0,-20-21 0,33 30 0,-11-8 0,12 10 0,1 0 0,-1 1 0,1-1 0,0-1 0,0 1 0,-1 0 0,2-1 0,-1 1 0,0-1 0,-2-5 0,-1 0 0,1 1 0,-1-1 0,0 1 0,-1-1 0,-7-6 0,-9-13 0,18 21-1365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7:09.003"/>
    </inkml:context>
    <inkml:brush xml:id="br0">
      <inkml:brushProperty name="width" value="0.05" units="cm"/>
      <inkml:brushProperty name="height" value="0.05" units="cm"/>
      <inkml:brushProperty name="color" value="#E71224"/>
    </inkml:brush>
  </inkml:definitions>
  <inkml:trace contextRef="#ctx0" brushRef="#br0">89 0 24575,'-5'3'0,"0"0"0,-1 0 0,1 0 0,1 1 0,-1 0 0,0 0 0,-6 8 0,9-10 0,0 1 0,-1 0 0,1 0 0,0 0 0,0 1 0,1-1 0,-1 1 0,1 0 0,0 0 0,-2 5 0,-8 21 0,78-108 0,-55 67 0,-9 18 0,-3-4 0,0 0 0,-1 0 0,1 1 0,-1-1 0,0 0 0,0 0 0,-3 5 0,-12 25 0,-14 38 0,6-12 0,24-59-20,0 0 0,0-1 0,0 1 0,0 0 0,-1 0 0,1-1 0,0 1 0,0 0 0,0 0-1,0 0 1,0-1 0,-1 1 0,1 0 0,0 0 0,0 0 0,0 0 0,-1-1 0,1 1 0,0 0 0,0 0 0,0 0 0,-1 0-1,1 0 1,0 0 0,0 0 0,-1 0 0,1 0 0,0-1 0,0 1 0,-1 0 0,1 0 0,0 0 0,0 0 0,-1 1 0,1-1-1,0 0 1,0 0 0,-1 0 0,1 0 0,0 0 0,0 0 0,-1 0 0,1 0 0,0 0 0,0 1 0,0-1 0,-1 0 0,1 0-1,0 0 1,0 0 0,0 1 0,-1-1 0,1 0 0,0 0 0,0 0 0,0 1 0,0-1 0,0 0 0,0 0 0,0 1 0,0-1-1,-1 0 1,1 0 0,0 1 0,0-1 0,0 0 0,0 1 0,-2-9-6806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21.149"/>
    </inkml:context>
    <inkml:brush xml:id="br0">
      <inkml:brushProperty name="width" value="0.05" units="cm"/>
      <inkml:brushProperty name="height" value="0.05" units="cm"/>
      <inkml:brushProperty name="color" value="#E71224"/>
    </inkml:brush>
  </inkml:definitions>
  <inkml:trace contextRef="#ctx0" brushRef="#br0">0 0 24575,'15'1'0,"1"2"0,-1-1 0,-1 2 0,1 0 0,0 1 0,18 8 0,-11-1-140,37 25 0,-42-25-945,-7-5-5741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7:19.271"/>
    </inkml:context>
    <inkml:brush xml:id="br0">
      <inkml:brushProperty name="width" value="0.05" units="cm"/>
      <inkml:brushProperty name="height" value="0.05" units="cm"/>
      <inkml:brushProperty name="color" value="#E71224"/>
    </inkml:brush>
  </inkml:definitions>
  <inkml:trace contextRef="#ctx0" brushRef="#br0">73 30 24575,'1'4'0,"0"0"0,-1 0 0,2 0 0,-1 0 0,0 0 0,1 0 0,0 0 0,3 6 0,-3-6 0,1 1 0,-1-1 0,0 1 0,0 0 0,-1-1 0,2 8 0,-2-5 0,1 1 0,0 0 0,1-1 0,0 0 0,0 1 0,0-1 0,5 7 0,-2-5 0,-2 0 0,1 0 0,4 16 0,-3-9 0,-6-16 0,0 0 0,0 0 0,0 1 0,0-1 0,0 0 0,0 0 0,1 0 0,-1 0 0,0 0 0,0 0 0,0 0 0,0 0 0,0 0 0,0 0 0,0 0 0,0 0 0,0 0 0,1 0 0,-1 0 0,0 0 0,0 0 0,0 0 0,0 0 0,0 0 0,0 0 0,0 0 0,0 0 0,1 0 0,-1 0 0,0 0 0,0 0 0,0 0 0,0 0 0,0 0 0,0-1 0,0 1 0,0 0 0,0 0 0,0 0 0,0 0 0,1 0 0,-1 0 0,0 0 0,0 0 0,0 0 0,0 0 0,0-1 0,0 1 0,0 0 0,0 0 0,0 0 0,0 0 0,0 0 0,0 0 0,0 0 0,0 0 0,0-1 0,0 1 0,0 0 0,0 0 0,0 0 0,0 0 0,3-33 0,-1 14 0,0 9 0,0 1 0,1 0 0,0 0 0,0 0 0,1 0 0,0 0 0,1 1 0,0 0 0,11-14 0,-16 22 0,0 0 0,1-1 0,-1 1 0,0 0 0,0 0 0,1-1 0,-1 1 0,0 0 0,0-1 0,0 1 0,1 0 0,-1-1 0,0 1 0,0 0 0,0-1 0,0 1 0,0 0 0,0-1 0,0 1 0,1-1 0,-1 1 0,0 0 0,0-1 0,0 1 0,-1 0 0,1-1 0,0 1 0,0 0 0,0-1 0,0 1 0,0-1 0,0 1 0,0 0 0,-1-1 0,1 1 0,0 0 0,0 0 0,0-1 0,-1 1 0,1 0 0,-1-1 0,-18-3 0,-22 8 0,-13 4 0,32-5 0,-36 9 0,57-12 0,0 0 0,0 0 0,0 0 0,0 1 0,0-1 0,-1 1 0,1-1 0,0 1 0,0-1 0,0 1 0,1-1 0,-1 1 0,0 0 0,0 0 0,0-1 0,0 1 0,1 0 0,-1 0 0,-1 1 0,2-1 0,0 0 0,0-1 0,0 1 0,1-1 0,-1 1 0,0 0 0,0-1 0,0 1 0,0-1 0,1 1 0,-1-1 0,0 1 0,0-1 0,1 1 0,-1-1 0,0 1 0,1-1 0,-1 1 0,1-1 0,-1 1 0,0-1 0,1 1 0,-1-1 0,2 1 0,2 1 0,-1 0 0,1 0 0,0 0 0,0 0 0,0-1 0,0 1 0,0-1 0,8 1 0,139 18 0,-139-20 0,-18-5 0,-6-3 0,-4-7 0,0 0 0,1-1 0,0-1 0,2 0 0,-21-34 0,33 50-49,1 0 1,-1 0-1,0 0 0,1 0 0,-1 0 1,0 0-1,0 0 0,1 1 0,-1-1 1,0 0-1,0 0 0,0 1 0,0-1 1,0 1-1,0-1 0,0 0 0,0 1 1,0 0-1,0-1 0,0 1 0,-1 0 1,1 0-1,0-1 0,0 1 0,0 0 0,0 0 1,-2 0-1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5:07:21.296"/>
    </inkml:context>
    <inkml:brush xml:id="br0">
      <inkml:brushProperty name="width" value="0.05" units="cm"/>
      <inkml:brushProperty name="height" value="0.05" units="cm"/>
      <inkml:brushProperty name="color" value="#E71224"/>
    </inkml:brush>
  </inkml:definitions>
  <inkml:trace contextRef="#ctx0" brushRef="#br0">1 0 24575,'2'0'0,"0"4"0,2 0 0,1 2 0,2 1 0,0 2 0,0-1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23.169"/>
    </inkml:context>
    <inkml:brush xml:id="br0">
      <inkml:brushProperty name="width" value="0.05" units="cm"/>
      <inkml:brushProperty name="height" value="0.05" units="cm"/>
      <inkml:brushProperty name="color" value="#E71224"/>
    </inkml:brush>
  </inkml:definitions>
  <inkml:trace contextRef="#ctx0" brushRef="#br0">1 1 24575,'1'20'0,"2"0"0,0 0 0,2 0 0,0 0 0,15 35 0,-5-11 0,33 67 0,-16-41 0,36 58 0,-68-126 0,1 0 0,-1-1 0,1 1 0,-1 0 0,0 0 0,1-1 0,-1 1 0,0 0 0,0 0 0,0-1 0,0 1 0,-1 0 0,1 0 0,0 0 0,-1-1 0,1 1 0,-1 0 0,0-1 0,0 1 0,1 0 0,-1-1 0,-2 3 0,-33 34 0,31-34 0,1 1 0,-1-1 0,0 1 0,1 0 0,-7 10 0,-12 44 0,-6 11 0,25-64-1365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5T14:42:24.194"/>
    </inkml:context>
    <inkml:brush xml:id="br0">
      <inkml:brushProperty name="width" value="0.05" units="cm"/>
      <inkml:brushProperty name="height" value="0.05" units="cm"/>
      <inkml:brushProperty name="color" value="#E71224"/>
    </inkml:brush>
  </inkml:definitions>
  <inkml:trace contextRef="#ctx0" brushRef="#br0">0 0 24575,'1'13'0,"0"1"0,1-1 0,0 0 0,1 0 0,1 0 0,0 0 0,1 0 0,0-1 0,13 23 0,-6-10 0,-6-11 0,1-1 0,14 21 0,-19-31 0,0 0 0,0 1 0,0-1 0,-1 1 0,1-1 0,-1 1 0,0 0 0,0 0 0,0-1 0,-1 1 0,1 0 0,-1 0 0,0 6 0,-2-8-1365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4" name="Google Shape;134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25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3" name="Google Shape;105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6" name="Google Shape;11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6" name="Google Shape;104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1" name="Google Shape;10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9" name="Google Shape;10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8" name="Google Shape;114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26"/>
        <p:cNvGrpSpPr/>
        <p:nvPr/>
      </p:nvGrpSpPr>
      <p:grpSpPr>
        <a:xfrm>
          <a:off x="0" y="0"/>
          <a:ext cx="0" cy="0"/>
          <a:chOff x="0" y="0"/>
          <a:chExt cx="0" cy="0"/>
        </a:xfrm>
      </p:grpSpPr>
      <p:sp>
        <p:nvSpPr>
          <p:cNvPr id="27" name="Google Shape;27;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 name="Google Shape;28;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29" name="Google Shape;29;p36"/>
          <p:cNvSpPr>
            <a:spLocks noGrp="1"/>
          </p:cNvSpPr>
          <p:nvPr>
            <p:ph type="pic" idx="2"/>
          </p:nvPr>
        </p:nvSpPr>
        <p:spPr>
          <a:xfrm>
            <a:off x="-14513" y="923489"/>
            <a:ext cx="4390612" cy="5971126"/>
          </a:xfrm>
          <a:prstGeom prst="rect">
            <a:avLst/>
          </a:prstGeom>
          <a:noFill/>
          <a:ln>
            <a:noFill/>
          </a:ln>
        </p:spPr>
      </p:sp>
      <p:sp>
        <p:nvSpPr>
          <p:cNvPr id="30" name="Google Shape;30;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5" t="-79333" r="32105" b="-65440"/>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 name="Google Shape;33;p36"/>
          <p:cNvGrpSpPr/>
          <p:nvPr/>
        </p:nvGrpSpPr>
        <p:grpSpPr>
          <a:xfrm>
            <a:off x="9427616" y="5733416"/>
            <a:ext cx="2735993" cy="679345"/>
            <a:chOff x="0" y="0"/>
            <a:chExt cx="2301694" cy="571500"/>
          </a:xfrm>
        </p:grpSpPr>
        <p:sp>
          <p:nvSpPr>
            <p:cNvPr id="34" name="Google Shape;34;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5" name="Google Shape;35;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36" name="Google Shape;36;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211"/>
        <p:cNvGrpSpPr/>
        <p:nvPr/>
      </p:nvGrpSpPr>
      <p:grpSpPr>
        <a:xfrm>
          <a:off x="0" y="0"/>
          <a:ext cx="0" cy="0"/>
          <a:chOff x="0" y="0"/>
          <a:chExt cx="0" cy="0"/>
        </a:xfrm>
      </p:grpSpPr>
      <p:grpSp>
        <p:nvGrpSpPr>
          <p:cNvPr id="212" name="Google Shape;212;p50"/>
          <p:cNvGrpSpPr/>
          <p:nvPr/>
        </p:nvGrpSpPr>
        <p:grpSpPr>
          <a:xfrm rot="-2700000" flipH="1">
            <a:off x="3894560" y="400603"/>
            <a:ext cx="1969371" cy="1472145"/>
            <a:chOff x="4411342" y="-101937"/>
            <a:chExt cx="3052994" cy="2282176"/>
          </a:xfrm>
        </p:grpSpPr>
        <p:sp>
          <p:nvSpPr>
            <p:cNvPr id="213" name="Google Shape;213;p50"/>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63">
                <a:solidFill>
                  <a:schemeClr val="dk1"/>
                </a:solidFill>
                <a:latin typeface="Calibri"/>
                <a:ea typeface="Calibri"/>
                <a:cs typeface="Calibri"/>
                <a:sym typeface="Calibri"/>
              </a:endParaRPr>
            </a:p>
          </p:txBody>
        </p:sp>
        <p:sp>
          <p:nvSpPr>
            <p:cNvPr id="214" name="Google Shape;214;p50"/>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8" t="-14077" r="18857" b="-51264"/>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63">
                <a:solidFill>
                  <a:schemeClr val="dk1"/>
                </a:solidFill>
                <a:latin typeface="Calibri"/>
                <a:ea typeface="Calibri"/>
                <a:cs typeface="Calibri"/>
                <a:sym typeface="Calibri"/>
              </a:endParaRPr>
            </a:p>
          </p:txBody>
        </p:sp>
      </p:grpSp>
      <p:sp>
        <p:nvSpPr>
          <p:cNvPr id="215" name="Google Shape;215;p50"/>
          <p:cNvSpPr txBox="1">
            <a:spLocks noGrp="1"/>
          </p:cNvSpPr>
          <p:nvPr>
            <p:ph type="body" idx="1"/>
          </p:nvPr>
        </p:nvSpPr>
        <p:spPr>
          <a:xfrm>
            <a:off x="6353301" y="2066546"/>
            <a:ext cx="5132263" cy="3722513"/>
          </a:xfrm>
          <a:prstGeom prst="rect">
            <a:avLst/>
          </a:prstGeom>
          <a:noFill/>
          <a:ln>
            <a:noFill/>
          </a:ln>
        </p:spPr>
        <p:txBody>
          <a:bodyPr spcFirstLastPara="1" wrap="square" lIns="91425" tIns="45700" rIns="91425" bIns="45700" anchor="t" anchorCtr="0">
            <a:noAutofit/>
          </a:bodyPr>
          <a:lstStyle>
            <a:lvl1pPr marL="371464" lvl="0" indent="-185732" algn="l">
              <a:lnSpc>
                <a:spcPct val="90000"/>
              </a:lnSpc>
              <a:spcBef>
                <a:spcPts val="813"/>
              </a:spcBef>
              <a:spcAft>
                <a:spcPts val="0"/>
              </a:spcAft>
              <a:buClr>
                <a:srgbClr val="EA1D76"/>
              </a:buClr>
              <a:buSzPts val="2400"/>
              <a:buFont typeface="Arial"/>
              <a:buNone/>
              <a:defRPr sz="1950">
                <a:solidFill>
                  <a:srgbClr val="595959"/>
                </a:solidFill>
              </a:defRPr>
            </a:lvl1pPr>
            <a:lvl2pPr marL="742927" lvl="1" indent="-185732" algn="ctr">
              <a:lnSpc>
                <a:spcPct val="90000"/>
              </a:lnSpc>
              <a:spcBef>
                <a:spcPts val="406"/>
              </a:spcBef>
              <a:spcAft>
                <a:spcPts val="0"/>
              </a:spcAft>
              <a:buClr>
                <a:srgbClr val="4D4D4C"/>
              </a:buClr>
              <a:buSzPts val="2400"/>
              <a:buNone/>
              <a:defRPr sz="1950">
                <a:solidFill>
                  <a:srgbClr val="4D4D4C"/>
                </a:solidFill>
              </a:defRPr>
            </a:lvl2pPr>
            <a:lvl3pPr marL="1114393" lvl="2" indent="-185732" algn="ctr">
              <a:lnSpc>
                <a:spcPct val="90000"/>
              </a:lnSpc>
              <a:spcBef>
                <a:spcPts val="406"/>
              </a:spcBef>
              <a:spcAft>
                <a:spcPts val="0"/>
              </a:spcAft>
              <a:buClr>
                <a:srgbClr val="4D4D4C"/>
              </a:buClr>
              <a:buSzPts val="2400"/>
              <a:buNone/>
              <a:defRPr sz="1950">
                <a:solidFill>
                  <a:srgbClr val="4D4D4C"/>
                </a:solidFill>
              </a:defRPr>
            </a:lvl3pPr>
            <a:lvl4pPr marL="1485856" lvl="3" indent="-185732" algn="ctr">
              <a:lnSpc>
                <a:spcPct val="90000"/>
              </a:lnSpc>
              <a:spcBef>
                <a:spcPts val="406"/>
              </a:spcBef>
              <a:spcAft>
                <a:spcPts val="0"/>
              </a:spcAft>
              <a:buClr>
                <a:srgbClr val="4D4D4C"/>
              </a:buClr>
              <a:buSzPts val="2400"/>
              <a:buNone/>
              <a:defRPr sz="1950">
                <a:solidFill>
                  <a:srgbClr val="4D4D4C"/>
                </a:solidFill>
              </a:defRPr>
            </a:lvl4pPr>
            <a:lvl5pPr marL="1857321" lvl="4" indent="-185732" algn="ctr">
              <a:lnSpc>
                <a:spcPct val="90000"/>
              </a:lnSpc>
              <a:spcBef>
                <a:spcPts val="406"/>
              </a:spcBef>
              <a:spcAft>
                <a:spcPts val="0"/>
              </a:spcAft>
              <a:buClr>
                <a:srgbClr val="4D4D4C"/>
              </a:buClr>
              <a:buSzPts val="2400"/>
              <a:buNone/>
              <a:defRPr sz="1950">
                <a:solidFill>
                  <a:srgbClr val="4D4D4C"/>
                </a:solidFill>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sp>
        <p:nvSpPr>
          <p:cNvPr id="216" name="Google Shape;216;p50"/>
          <p:cNvSpPr txBox="1">
            <a:spLocks noGrp="1"/>
          </p:cNvSpPr>
          <p:nvPr>
            <p:ph type="body" idx="2"/>
          </p:nvPr>
        </p:nvSpPr>
        <p:spPr>
          <a:xfrm>
            <a:off x="6326941" y="708095"/>
            <a:ext cx="5158622" cy="857158"/>
          </a:xfrm>
          <a:prstGeom prst="rect">
            <a:avLst/>
          </a:prstGeom>
          <a:noFill/>
          <a:ln>
            <a:noFill/>
          </a:ln>
        </p:spPr>
        <p:txBody>
          <a:bodyPr spcFirstLastPara="1" wrap="square" lIns="91425" tIns="45700" rIns="91425" bIns="45700" anchor="t" anchorCtr="0">
            <a:normAutofit/>
          </a:bodyPr>
          <a:lstStyle>
            <a:lvl1pPr marL="371464" lvl="0" indent="-185732" algn="l">
              <a:lnSpc>
                <a:spcPct val="90000"/>
              </a:lnSpc>
              <a:spcBef>
                <a:spcPts val="813"/>
              </a:spcBef>
              <a:spcAft>
                <a:spcPts val="0"/>
              </a:spcAft>
              <a:buClr>
                <a:srgbClr val="279BD3"/>
              </a:buClr>
              <a:buSzPts val="3600"/>
              <a:buNone/>
              <a:defRPr sz="2925" i="0">
                <a:solidFill>
                  <a:srgbClr val="279BD3"/>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cxnSp>
        <p:nvCxnSpPr>
          <p:cNvPr id="217" name="Google Shape;217;p50"/>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218" name="Google Shape;218;p50"/>
          <p:cNvSpPr txBox="1">
            <a:spLocks noGrp="1"/>
          </p:cNvSpPr>
          <p:nvPr>
            <p:ph type="body" idx="3"/>
          </p:nvPr>
        </p:nvSpPr>
        <p:spPr>
          <a:xfrm>
            <a:off x="1103477" y="708095"/>
            <a:ext cx="2624105" cy="3684612"/>
          </a:xfrm>
          <a:prstGeom prst="rect">
            <a:avLst/>
          </a:prstGeom>
          <a:noFill/>
          <a:ln>
            <a:noFill/>
          </a:ln>
        </p:spPr>
        <p:txBody>
          <a:bodyPr spcFirstLastPara="1" wrap="square" lIns="91425" tIns="45700" rIns="91425" bIns="45700" anchor="t" anchorCtr="0">
            <a:normAutofit/>
          </a:bodyPr>
          <a:lstStyle>
            <a:lvl1pPr marL="371464" lvl="0" indent="-185732" algn="l">
              <a:lnSpc>
                <a:spcPct val="90000"/>
              </a:lnSpc>
              <a:spcBef>
                <a:spcPts val="813"/>
              </a:spcBef>
              <a:spcAft>
                <a:spcPts val="0"/>
              </a:spcAft>
              <a:buClr>
                <a:srgbClr val="595959"/>
              </a:buClr>
              <a:buSzPts val="3600"/>
              <a:buNone/>
              <a:defRPr sz="2925" i="0">
                <a:solidFill>
                  <a:srgbClr val="595959"/>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sp>
        <p:nvSpPr>
          <p:cNvPr id="219" name="Google Shape;219;p50"/>
          <p:cNvSpPr txBox="1">
            <a:spLocks noGrp="1"/>
          </p:cNvSpPr>
          <p:nvPr>
            <p:ph type="body" idx="4"/>
          </p:nvPr>
        </p:nvSpPr>
        <p:spPr>
          <a:xfrm>
            <a:off x="4783398" y="712471"/>
            <a:ext cx="1154421" cy="857158"/>
          </a:xfrm>
          <a:prstGeom prst="rect">
            <a:avLst/>
          </a:prstGeom>
          <a:noFill/>
          <a:ln>
            <a:noFill/>
          </a:ln>
        </p:spPr>
        <p:txBody>
          <a:bodyPr spcFirstLastPara="1" wrap="square" lIns="91425" tIns="45700" rIns="91425" bIns="45700" anchor="t" anchorCtr="0">
            <a:normAutofit/>
          </a:bodyPr>
          <a:lstStyle>
            <a:lvl1pPr marL="371464" lvl="0" indent="-185732" algn="ctr">
              <a:lnSpc>
                <a:spcPct val="90000"/>
              </a:lnSpc>
              <a:spcBef>
                <a:spcPts val="813"/>
              </a:spcBef>
              <a:spcAft>
                <a:spcPts val="0"/>
              </a:spcAft>
              <a:buClr>
                <a:schemeClr val="lt1"/>
              </a:buClr>
              <a:buSzPts val="3600"/>
              <a:buNone/>
              <a:defRPr sz="2925" i="0">
                <a:solidFill>
                  <a:schemeClr val="lt1"/>
                </a:solidFill>
                <a:latin typeface="Calibri"/>
                <a:ea typeface="Calibri"/>
                <a:cs typeface="Calibri"/>
                <a:sym typeface="Calibri"/>
              </a:defRPr>
            </a:lvl1pPr>
            <a:lvl2pPr marL="742927" lvl="1" indent="-278598" algn="l">
              <a:lnSpc>
                <a:spcPct val="90000"/>
              </a:lnSpc>
              <a:spcBef>
                <a:spcPts val="406"/>
              </a:spcBef>
              <a:spcAft>
                <a:spcPts val="0"/>
              </a:spcAft>
              <a:buClr>
                <a:schemeClr val="dk1"/>
              </a:buClr>
              <a:buSzPts val="1800"/>
              <a:buChar char="•"/>
              <a:defRPr/>
            </a:lvl2pPr>
            <a:lvl3pPr marL="1114393" lvl="2" indent="-278598" algn="l">
              <a:lnSpc>
                <a:spcPct val="90000"/>
              </a:lnSpc>
              <a:spcBef>
                <a:spcPts val="406"/>
              </a:spcBef>
              <a:spcAft>
                <a:spcPts val="0"/>
              </a:spcAft>
              <a:buClr>
                <a:schemeClr val="dk1"/>
              </a:buClr>
              <a:buSzPts val="1800"/>
              <a:buChar char="•"/>
              <a:defRPr/>
            </a:lvl3pPr>
            <a:lvl4pPr marL="1485856" lvl="3" indent="-278598" algn="l">
              <a:lnSpc>
                <a:spcPct val="90000"/>
              </a:lnSpc>
              <a:spcBef>
                <a:spcPts val="406"/>
              </a:spcBef>
              <a:spcAft>
                <a:spcPts val="0"/>
              </a:spcAft>
              <a:buClr>
                <a:schemeClr val="dk1"/>
              </a:buClr>
              <a:buSzPts val="1800"/>
              <a:buChar char="•"/>
              <a:defRPr/>
            </a:lvl4pPr>
            <a:lvl5pPr marL="1857321" lvl="4" indent="-278598" algn="l">
              <a:lnSpc>
                <a:spcPct val="90000"/>
              </a:lnSpc>
              <a:spcBef>
                <a:spcPts val="406"/>
              </a:spcBef>
              <a:spcAft>
                <a:spcPts val="0"/>
              </a:spcAft>
              <a:buClr>
                <a:schemeClr val="dk1"/>
              </a:buClr>
              <a:buSzPts val="1800"/>
              <a:buChar char="•"/>
              <a:defRPr/>
            </a:lvl5pPr>
            <a:lvl6pPr marL="2228784" lvl="5" indent="-278598" algn="l">
              <a:lnSpc>
                <a:spcPct val="90000"/>
              </a:lnSpc>
              <a:spcBef>
                <a:spcPts val="406"/>
              </a:spcBef>
              <a:spcAft>
                <a:spcPts val="0"/>
              </a:spcAft>
              <a:buClr>
                <a:schemeClr val="dk1"/>
              </a:buClr>
              <a:buSzPts val="1800"/>
              <a:buChar char="•"/>
              <a:defRPr/>
            </a:lvl6pPr>
            <a:lvl7pPr marL="2600249" lvl="6" indent="-278598" algn="l">
              <a:lnSpc>
                <a:spcPct val="90000"/>
              </a:lnSpc>
              <a:spcBef>
                <a:spcPts val="406"/>
              </a:spcBef>
              <a:spcAft>
                <a:spcPts val="0"/>
              </a:spcAft>
              <a:buClr>
                <a:schemeClr val="dk1"/>
              </a:buClr>
              <a:buSzPts val="1800"/>
              <a:buChar char="•"/>
              <a:defRPr/>
            </a:lvl7pPr>
            <a:lvl8pPr marL="2971713" lvl="7" indent="-278598" algn="l">
              <a:lnSpc>
                <a:spcPct val="90000"/>
              </a:lnSpc>
              <a:spcBef>
                <a:spcPts val="406"/>
              </a:spcBef>
              <a:spcAft>
                <a:spcPts val="0"/>
              </a:spcAft>
              <a:buClr>
                <a:schemeClr val="dk1"/>
              </a:buClr>
              <a:buSzPts val="1800"/>
              <a:buChar char="•"/>
              <a:defRPr/>
            </a:lvl8pPr>
            <a:lvl9pPr marL="3343177" lvl="8" indent="-278598" algn="l">
              <a:lnSpc>
                <a:spcPct val="90000"/>
              </a:lnSpc>
              <a:spcBef>
                <a:spcPts val="406"/>
              </a:spcBef>
              <a:spcAft>
                <a:spcPts val="0"/>
              </a:spcAft>
              <a:buClr>
                <a:schemeClr val="dk1"/>
              </a:buClr>
              <a:buSzPts val="1800"/>
              <a:buChar char="•"/>
              <a:defRPr/>
            </a:lvl9pPr>
          </a:lstStyle>
          <a:p>
            <a:endParaRPr/>
          </a:p>
        </p:txBody>
      </p:sp>
      <p:grpSp>
        <p:nvGrpSpPr>
          <p:cNvPr id="220" name="Google Shape;220;p50"/>
          <p:cNvGrpSpPr/>
          <p:nvPr/>
        </p:nvGrpSpPr>
        <p:grpSpPr>
          <a:xfrm rot="-5400000">
            <a:off x="-1013617" y="4727070"/>
            <a:ext cx="3059425" cy="407404"/>
            <a:chOff x="4345239" y="6324600"/>
            <a:chExt cx="3059426" cy="407404"/>
          </a:xfrm>
        </p:grpSpPr>
        <p:sp>
          <p:nvSpPr>
            <p:cNvPr id="221" name="Google Shape;221;p50"/>
            <p:cNvSpPr txBox="1"/>
            <p:nvPr/>
          </p:nvSpPr>
          <p:spPr>
            <a:xfrm>
              <a:off x="4660004" y="6375737"/>
              <a:ext cx="2744661" cy="2047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31">
                  <a:solidFill>
                    <a:srgbClr val="2D5592"/>
                  </a:solidFill>
                  <a:latin typeface="Arial"/>
                  <a:ea typeface="Arial"/>
                  <a:cs typeface="Arial"/>
                  <a:sym typeface="Arial"/>
                </a:rPr>
                <a:t>Empowering Young Mountain Entrepreneurs</a:t>
              </a:r>
              <a:endParaRPr sz="1138"/>
            </a:p>
          </p:txBody>
        </p:sp>
        <p:pic>
          <p:nvPicPr>
            <p:cNvPr id="222" name="Google Shape;222;p50" descr="A picture containing text, clock, sign, gauge&#10;&#10;Description automatically generated"/>
            <p:cNvPicPr preferRelativeResize="0"/>
            <p:nvPr/>
          </p:nvPicPr>
          <p:blipFill rotWithShape="1">
            <a:blip r:embed="rId3">
              <a:alphaModFix/>
            </a:blip>
            <a:srcRect l="28689" t="329" r="49710" b="-7352"/>
            <a:stretch/>
          </p:blipFill>
          <p:spPr>
            <a:xfrm>
              <a:off x="4345239" y="6324600"/>
              <a:ext cx="358362" cy="407404"/>
            </a:xfrm>
            <a:prstGeom prst="rect">
              <a:avLst/>
            </a:prstGeom>
            <a:noFill/>
            <a:ln>
              <a:noFill/>
            </a:ln>
          </p:spPr>
        </p:pic>
      </p:grpSp>
    </p:spTree>
    <p:extLst>
      <p:ext uri="{BB962C8B-B14F-4D97-AF65-F5344CB8AC3E}">
        <p14:creationId xmlns:p14="http://schemas.microsoft.com/office/powerpoint/2010/main" val="345777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45B34-9816-48F5-8DD4-F76135EAE7DC}" type="datetimeFigureOut">
              <a:rPr lang="en-GB" smtClean="0"/>
              <a:t>09/03/2023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6690D3-43AA-449F-AD4E-9F7529CEEBF8}" type="slidenum">
              <a:rPr lang="en-GB" smtClean="0"/>
              <a:t>‹#›</a:t>
            </a:fld>
            <a:endParaRPr lang="en-GB"/>
          </a:p>
        </p:txBody>
      </p:sp>
    </p:spTree>
    <p:extLst>
      <p:ext uri="{BB962C8B-B14F-4D97-AF65-F5344CB8AC3E}">
        <p14:creationId xmlns:p14="http://schemas.microsoft.com/office/powerpoint/2010/main" val="249599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515"/>
        <p:cNvGrpSpPr/>
        <p:nvPr/>
      </p:nvGrpSpPr>
      <p:grpSpPr>
        <a:xfrm>
          <a:off x="0" y="0"/>
          <a:ext cx="0" cy="0"/>
          <a:chOff x="0" y="0"/>
          <a:chExt cx="0" cy="0"/>
        </a:xfrm>
      </p:grpSpPr>
      <p:sp>
        <p:nvSpPr>
          <p:cNvPr id="516" name="Google Shape;516;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8" r="24307" b="-30965"/>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9" name="Google Shape;519;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22" name="Google Shape;522;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4" name="Google Shape;524;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25" name="Google Shape;525;p63"/>
          <p:cNvGrpSpPr/>
          <p:nvPr/>
        </p:nvGrpSpPr>
        <p:grpSpPr>
          <a:xfrm>
            <a:off x="9432575" y="5721840"/>
            <a:ext cx="2735993" cy="679345"/>
            <a:chOff x="0" y="0"/>
            <a:chExt cx="2301694" cy="571500"/>
          </a:xfrm>
        </p:grpSpPr>
        <p:sp>
          <p:nvSpPr>
            <p:cNvPr id="526" name="Google Shape;526;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527" name="Google Shape;527;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528" name="Google Shape;528;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529" name="Google Shape;529;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54380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7"/>
        <p:cNvGrpSpPr/>
        <p:nvPr/>
      </p:nvGrpSpPr>
      <p:grpSpPr>
        <a:xfrm>
          <a:off x="0" y="0"/>
          <a:ext cx="0" cy="0"/>
          <a:chOff x="0" y="0"/>
          <a:chExt cx="0" cy="0"/>
        </a:xfrm>
      </p:grpSpPr>
      <p:sp>
        <p:nvSpPr>
          <p:cNvPr id="38" name="Google Shape;38;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9" t="29" r="10753" b="-5275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41" name="Google Shape;41;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800">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a:p>
        </p:txBody>
      </p:sp>
      <p:sp>
        <p:nvSpPr>
          <p:cNvPr id="54" name="Google Shape;54;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56"/>
        <p:cNvGrpSpPr/>
        <p:nvPr/>
      </p:nvGrpSpPr>
      <p:grpSpPr>
        <a:xfrm>
          <a:off x="0" y="0"/>
          <a:ext cx="0" cy="0"/>
          <a:chOff x="0" y="0"/>
          <a:chExt cx="0" cy="0"/>
        </a:xfrm>
      </p:grpSpPr>
      <p:sp>
        <p:nvSpPr>
          <p:cNvPr id="57" name="Google Shape;57;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38"/>
          <p:cNvSpPr>
            <a:spLocks noGrp="1"/>
          </p:cNvSpPr>
          <p:nvPr>
            <p:ph type="pic" idx="2"/>
          </p:nvPr>
        </p:nvSpPr>
        <p:spPr>
          <a:xfrm flipH="1">
            <a:off x="-1" y="2780"/>
            <a:ext cx="4862437" cy="6855220"/>
          </a:xfrm>
          <a:prstGeom prst="rect">
            <a:avLst/>
          </a:prstGeom>
          <a:noFill/>
          <a:ln>
            <a:noFill/>
          </a:ln>
        </p:spPr>
      </p:sp>
      <p:sp>
        <p:nvSpPr>
          <p:cNvPr id="59" name="Google Shape;59;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8" t="-14077" r="18857" b="-51264"/>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1" name="Google Shape;61;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 name="Google Shape;63;p38"/>
          <p:cNvGrpSpPr/>
          <p:nvPr/>
        </p:nvGrpSpPr>
        <p:grpSpPr>
          <a:xfrm>
            <a:off x="4950389" y="6203959"/>
            <a:ext cx="6804222" cy="407705"/>
            <a:chOff x="4950389" y="6203959"/>
            <a:chExt cx="6804222" cy="407705"/>
          </a:xfrm>
        </p:grpSpPr>
        <p:sp>
          <p:nvSpPr>
            <p:cNvPr id="64" name="Google Shape;64;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98"/>
        <p:cNvGrpSpPr/>
        <p:nvPr/>
      </p:nvGrpSpPr>
      <p:grpSpPr>
        <a:xfrm>
          <a:off x="0" y="0"/>
          <a:ext cx="0" cy="0"/>
          <a:chOff x="0" y="0"/>
          <a:chExt cx="0" cy="0"/>
        </a:xfrm>
      </p:grpSpPr>
      <p:sp>
        <p:nvSpPr>
          <p:cNvPr id="99" name="Google Shape;99;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0" name="Google Shape;100;p4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101" name="Google Shape;101;p42"/>
          <p:cNvSpPr>
            <a:spLocks noGrp="1"/>
          </p:cNvSpPr>
          <p:nvPr>
            <p:ph type="pic" idx="2"/>
          </p:nvPr>
        </p:nvSpPr>
        <p:spPr>
          <a:xfrm>
            <a:off x="7061200" y="1203325"/>
            <a:ext cx="5130800" cy="3913188"/>
          </a:xfrm>
          <a:prstGeom prst="rect">
            <a:avLst/>
          </a:prstGeom>
          <a:solidFill>
            <a:schemeClr val="lt1"/>
          </a:solidFill>
          <a:ln>
            <a:noFill/>
          </a:ln>
        </p:spPr>
      </p:sp>
      <p:sp>
        <p:nvSpPr>
          <p:cNvPr id="102" name="Google Shape;102;p42"/>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04" name="Google Shape;104;p42"/>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5" name="Google Shape;105;p42"/>
          <p:cNvGrpSpPr/>
          <p:nvPr/>
        </p:nvGrpSpPr>
        <p:grpSpPr>
          <a:xfrm>
            <a:off x="408953" y="6110271"/>
            <a:ext cx="11323912" cy="541807"/>
            <a:chOff x="430699" y="6069857"/>
            <a:chExt cx="11323912" cy="541807"/>
          </a:xfrm>
        </p:grpSpPr>
        <p:sp>
          <p:nvSpPr>
            <p:cNvPr id="106" name="Google Shape;106;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08" name="Google Shape;108;p42" descr="A picture containing text, clock, sign, gauge&#10;&#10;Description automatically generated"/>
            <p:cNvPicPr preferRelativeResize="0"/>
            <p:nvPr/>
          </p:nvPicPr>
          <p:blipFill rotWithShape="1">
            <a:blip r:embed="rId3">
              <a:alphaModFix/>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109"/>
        <p:cNvGrpSpPr/>
        <p:nvPr/>
      </p:nvGrpSpPr>
      <p:grpSpPr>
        <a:xfrm>
          <a:off x="0" y="0"/>
          <a:ext cx="0" cy="0"/>
          <a:chOff x="0" y="0"/>
          <a:chExt cx="0" cy="0"/>
        </a:xfrm>
      </p:grpSpPr>
      <p:grpSp>
        <p:nvGrpSpPr>
          <p:cNvPr id="110" name="Google Shape;110;p43"/>
          <p:cNvGrpSpPr/>
          <p:nvPr/>
        </p:nvGrpSpPr>
        <p:grpSpPr>
          <a:xfrm>
            <a:off x="13492" y="1875084"/>
            <a:ext cx="12165015" cy="3041254"/>
            <a:chOff x="0" y="4738255"/>
            <a:chExt cx="21169744" cy="5292436"/>
          </a:xfrm>
        </p:grpSpPr>
        <p:sp>
          <p:nvSpPr>
            <p:cNvPr id="111" name="Google Shape;111;p43"/>
            <p:cNvSpPr/>
            <p:nvPr/>
          </p:nvSpPr>
          <p:spPr>
            <a:xfrm>
              <a:off x="0" y="4738255"/>
              <a:ext cx="5292436" cy="5292436"/>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3"/>
            <p:cNvSpPr/>
            <p:nvPr/>
          </p:nvSpPr>
          <p:spPr>
            <a:xfrm>
              <a:off x="5292436" y="4738255"/>
              <a:ext cx="5292436" cy="5292436"/>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p:nvPr/>
          </p:nvSpPr>
          <p:spPr>
            <a:xfrm>
              <a:off x="10584872" y="4738255"/>
              <a:ext cx="5292436" cy="5292436"/>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3"/>
            <p:cNvSpPr/>
            <p:nvPr/>
          </p:nvSpPr>
          <p:spPr>
            <a:xfrm>
              <a:off x="15877308" y="4738255"/>
              <a:ext cx="5292436" cy="5292436"/>
            </a:xfrm>
            <a:prstGeom prst="rect">
              <a:avLst/>
            </a:prstGeom>
            <a:solidFill>
              <a:srgbClr val="3D3D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5" name="Google Shape;115;p43"/>
          <p:cNvSpPr txBox="1">
            <a:spLocks noGrp="1"/>
          </p:cNvSpPr>
          <p:nvPr>
            <p:ph type="body" idx="1"/>
          </p:nvPr>
        </p:nvSpPr>
        <p:spPr>
          <a:xfrm>
            <a:off x="3054743" y="296373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3"/>
          <p:cNvSpPr txBox="1">
            <a:spLocks noGrp="1"/>
          </p:cNvSpPr>
          <p:nvPr>
            <p:ph type="body" idx="2"/>
          </p:nvPr>
        </p:nvSpPr>
        <p:spPr>
          <a:xfrm>
            <a:off x="3059026" y="233238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3"/>
          <p:cNvSpPr txBox="1">
            <a:spLocks noGrp="1"/>
          </p:cNvSpPr>
          <p:nvPr>
            <p:ph type="body" idx="3"/>
          </p:nvPr>
        </p:nvSpPr>
        <p:spPr>
          <a:xfrm>
            <a:off x="3069574" y="369401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3"/>
          <p:cNvSpPr txBox="1">
            <a:spLocks noGrp="1"/>
          </p:cNvSpPr>
          <p:nvPr>
            <p:ph type="body" idx="4"/>
          </p:nvPr>
        </p:nvSpPr>
        <p:spPr>
          <a:xfrm>
            <a:off x="-979" y="296683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3"/>
          <p:cNvSpPr txBox="1">
            <a:spLocks noGrp="1"/>
          </p:cNvSpPr>
          <p:nvPr>
            <p:ph type="body" idx="5"/>
          </p:nvPr>
        </p:nvSpPr>
        <p:spPr>
          <a:xfrm>
            <a:off x="3304" y="2335480"/>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3"/>
          <p:cNvSpPr txBox="1">
            <a:spLocks noGrp="1"/>
          </p:cNvSpPr>
          <p:nvPr>
            <p:ph type="body" idx="6"/>
          </p:nvPr>
        </p:nvSpPr>
        <p:spPr>
          <a:xfrm>
            <a:off x="13852" y="3697109"/>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3"/>
          <p:cNvSpPr txBox="1">
            <a:spLocks noGrp="1"/>
          </p:cNvSpPr>
          <p:nvPr>
            <p:ph type="body" idx="7"/>
          </p:nvPr>
        </p:nvSpPr>
        <p:spPr>
          <a:xfrm>
            <a:off x="9124512" y="295042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43"/>
          <p:cNvSpPr txBox="1">
            <a:spLocks noGrp="1"/>
          </p:cNvSpPr>
          <p:nvPr>
            <p:ph type="body" idx="8"/>
          </p:nvPr>
        </p:nvSpPr>
        <p:spPr>
          <a:xfrm>
            <a:off x="9128795" y="231906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3"/>
          <p:cNvSpPr txBox="1">
            <a:spLocks noGrp="1"/>
          </p:cNvSpPr>
          <p:nvPr>
            <p:ph type="body" idx="9"/>
          </p:nvPr>
        </p:nvSpPr>
        <p:spPr>
          <a:xfrm>
            <a:off x="9139343" y="368069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43"/>
          <p:cNvSpPr txBox="1">
            <a:spLocks noGrp="1"/>
          </p:cNvSpPr>
          <p:nvPr>
            <p:ph type="body" idx="13"/>
          </p:nvPr>
        </p:nvSpPr>
        <p:spPr>
          <a:xfrm>
            <a:off x="6068790" y="295351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3"/>
          <p:cNvSpPr txBox="1">
            <a:spLocks noGrp="1"/>
          </p:cNvSpPr>
          <p:nvPr>
            <p:ph type="body" idx="14"/>
          </p:nvPr>
        </p:nvSpPr>
        <p:spPr>
          <a:xfrm>
            <a:off x="6073073" y="2322165"/>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3"/>
          <p:cNvSpPr txBox="1">
            <a:spLocks noGrp="1"/>
          </p:cNvSpPr>
          <p:nvPr>
            <p:ph type="body" idx="15"/>
          </p:nvPr>
        </p:nvSpPr>
        <p:spPr>
          <a:xfrm>
            <a:off x="6083621" y="3683794"/>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43"/>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8" name="Google Shape;128;p43"/>
          <p:cNvGrpSpPr/>
          <p:nvPr/>
        </p:nvGrpSpPr>
        <p:grpSpPr>
          <a:xfrm>
            <a:off x="4571670" y="6135034"/>
            <a:ext cx="3059425" cy="407404"/>
            <a:chOff x="4345239" y="6324600"/>
            <a:chExt cx="3059425" cy="407404"/>
          </a:xfrm>
        </p:grpSpPr>
        <p:sp>
          <p:nvSpPr>
            <p:cNvPr id="129" name="Google Shape;129;p43"/>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30" name="Google Shape;130;p43" descr="A picture containing text, clock, sign, gauge&#10;&#10;Description automatically generated"/>
            <p:cNvPicPr preferRelativeResize="0"/>
            <p:nvPr/>
          </p:nvPicPr>
          <p:blipFill rotWithShape="1">
            <a:blip r:embed="rId2">
              <a:alphaModFix/>
            </a:blip>
            <a:srcRect l="28689" t="329" r="49710" b="-7352"/>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185"/>
        <p:cNvGrpSpPr/>
        <p:nvPr/>
      </p:nvGrpSpPr>
      <p:grpSpPr>
        <a:xfrm>
          <a:off x="0" y="0"/>
          <a:ext cx="0" cy="0"/>
          <a:chOff x="0" y="0"/>
          <a:chExt cx="0" cy="0"/>
        </a:xfrm>
      </p:grpSpPr>
      <p:sp>
        <p:nvSpPr>
          <p:cNvPr id="186" name="Google Shape;186;p48"/>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48"/>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a:alphaModFix/>
            </a:blip>
            <a:stretch>
              <a:fillRect l="65711" t="-18088" r="-36570" b="-55369"/>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48"/>
          <p:cNvSpPr>
            <a:spLocks noGrp="1"/>
          </p:cNvSpPr>
          <p:nvPr>
            <p:ph type="pic" idx="2"/>
          </p:nvPr>
        </p:nvSpPr>
        <p:spPr>
          <a:xfrm>
            <a:off x="-14226" y="1"/>
            <a:ext cx="12220460" cy="4117768"/>
          </a:xfrm>
          <a:prstGeom prst="rect">
            <a:avLst/>
          </a:prstGeom>
          <a:noFill/>
          <a:ln>
            <a:noFill/>
          </a:ln>
        </p:spPr>
      </p:sp>
      <p:sp>
        <p:nvSpPr>
          <p:cNvPr id="189" name="Google Shape;189;p48"/>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90" name="Google Shape;190;p48"/>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8"/>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2" name="Google Shape;192;p48"/>
          <p:cNvGrpSpPr/>
          <p:nvPr/>
        </p:nvGrpSpPr>
        <p:grpSpPr>
          <a:xfrm>
            <a:off x="622300" y="6215325"/>
            <a:ext cx="11110565" cy="436753"/>
            <a:chOff x="644046" y="6174911"/>
            <a:chExt cx="11110565" cy="436753"/>
          </a:xfrm>
        </p:grpSpPr>
        <p:sp>
          <p:nvSpPr>
            <p:cNvPr id="193" name="Google Shape;193;p48"/>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4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chemeClr val="lt1"/>
                  </a:solidFill>
                  <a:latin typeface="Arial"/>
                  <a:ea typeface="Arial"/>
                  <a:cs typeface="Arial"/>
                  <a:sym typeface="Arial"/>
                </a:rPr>
                <a:t>Empowering Young Mountain Entrepreneurs</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223"/>
        <p:cNvGrpSpPr/>
        <p:nvPr/>
      </p:nvGrpSpPr>
      <p:grpSpPr>
        <a:xfrm>
          <a:off x="0" y="0"/>
          <a:ext cx="0" cy="0"/>
          <a:chOff x="0" y="0"/>
          <a:chExt cx="0" cy="0"/>
        </a:xfrm>
      </p:grpSpPr>
      <p:sp>
        <p:nvSpPr>
          <p:cNvPr id="224" name="Google Shape;224;p51"/>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 name="Google Shape;225;p51"/>
          <p:cNvSpPr/>
          <p:nvPr/>
        </p:nvSpPr>
        <p:spPr>
          <a:xfrm>
            <a:off x="5571778" y="1314450"/>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26" name="Google Shape;226;p51"/>
          <p:cNvSpPr>
            <a:spLocks noGrp="1"/>
          </p:cNvSpPr>
          <p:nvPr>
            <p:ph type="pic" idx="2"/>
          </p:nvPr>
        </p:nvSpPr>
        <p:spPr>
          <a:xfrm>
            <a:off x="1179684" y="2043172"/>
            <a:ext cx="1723877" cy="1723877"/>
          </a:xfrm>
          <a:prstGeom prst="ellipse">
            <a:avLst/>
          </a:prstGeom>
          <a:solidFill>
            <a:schemeClr val="lt1"/>
          </a:solidFill>
          <a:ln>
            <a:noFill/>
          </a:ln>
        </p:spPr>
      </p:sp>
      <p:sp>
        <p:nvSpPr>
          <p:cNvPr id="227" name="Google Shape;227;p51"/>
          <p:cNvSpPr>
            <a:spLocks noGrp="1"/>
          </p:cNvSpPr>
          <p:nvPr>
            <p:ph type="pic" idx="3"/>
          </p:nvPr>
        </p:nvSpPr>
        <p:spPr>
          <a:xfrm>
            <a:off x="3867471" y="2052565"/>
            <a:ext cx="1723877" cy="1723877"/>
          </a:xfrm>
          <a:prstGeom prst="ellipse">
            <a:avLst/>
          </a:prstGeom>
          <a:solidFill>
            <a:schemeClr val="lt1"/>
          </a:solidFill>
          <a:ln>
            <a:noFill/>
          </a:ln>
        </p:spPr>
      </p:sp>
      <p:sp>
        <p:nvSpPr>
          <p:cNvPr id="228" name="Google Shape;228;p51"/>
          <p:cNvSpPr>
            <a:spLocks noGrp="1"/>
          </p:cNvSpPr>
          <p:nvPr>
            <p:ph type="pic" idx="4"/>
          </p:nvPr>
        </p:nvSpPr>
        <p:spPr>
          <a:xfrm>
            <a:off x="6543647" y="2048263"/>
            <a:ext cx="1723877" cy="1723877"/>
          </a:xfrm>
          <a:prstGeom prst="ellipse">
            <a:avLst/>
          </a:prstGeom>
          <a:solidFill>
            <a:schemeClr val="lt1"/>
          </a:solidFill>
          <a:ln>
            <a:noFill/>
          </a:ln>
        </p:spPr>
      </p:sp>
      <p:sp>
        <p:nvSpPr>
          <p:cNvPr id="229" name="Google Shape;229;p51"/>
          <p:cNvSpPr>
            <a:spLocks noGrp="1"/>
          </p:cNvSpPr>
          <p:nvPr>
            <p:ph type="pic" idx="5"/>
          </p:nvPr>
        </p:nvSpPr>
        <p:spPr>
          <a:xfrm>
            <a:off x="9231434" y="2057654"/>
            <a:ext cx="1723877" cy="1723877"/>
          </a:xfrm>
          <a:prstGeom prst="ellipse">
            <a:avLst/>
          </a:prstGeom>
          <a:solidFill>
            <a:schemeClr val="lt1"/>
          </a:solidFill>
          <a:ln>
            <a:noFill/>
          </a:ln>
        </p:spPr>
      </p:sp>
      <p:sp>
        <p:nvSpPr>
          <p:cNvPr id="230" name="Google Shape;230;p51"/>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1"/>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51"/>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1"/>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51"/>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1"/>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51"/>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51"/>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1"/>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39" name="Google Shape;239;p51"/>
          <p:cNvGrpSpPr/>
          <p:nvPr/>
        </p:nvGrpSpPr>
        <p:grpSpPr>
          <a:xfrm>
            <a:off x="408953" y="6110271"/>
            <a:ext cx="11323912" cy="541807"/>
            <a:chOff x="430699" y="6069857"/>
            <a:chExt cx="11323912" cy="541807"/>
          </a:xfrm>
        </p:grpSpPr>
        <p:sp>
          <p:nvSpPr>
            <p:cNvPr id="240" name="Google Shape;240;p51"/>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5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242" name="Google Shape;242;p51" descr="A picture containing text, clock, sign, gauge&#10;&#10;Description automatically generated"/>
            <p:cNvPicPr preferRelativeResize="0"/>
            <p:nvPr/>
          </p:nvPicPr>
          <p:blipFill rotWithShape="1">
            <a:blip r:embed="rId2">
              <a:alphaModFix/>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530"/>
        <p:cNvGrpSpPr/>
        <p:nvPr/>
      </p:nvGrpSpPr>
      <p:grpSpPr>
        <a:xfrm>
          <a:off x="0" y="0"/>
          <a:ext cx="0" cy="0"/>
          <a:chOff x="0" y="0"/>
          <a:chExt cx="0" cy="0"/>
        </a:xfrm>
      </p:grpSpPr>
      <p:sp>
        <p:nvSpPr>
          <p:cNvPr id="531" name="Google Shape;531;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532" name="Google Shape;532;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3" name="Google Shape;533;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34" name="Google Shape;534;p64"/>
          <p:cNvGrpSpPr/>
          <p:nvPr/>
        </p:nvGrpSpPr>
        <p:grpSpPr>
          <a:xfrm>
            <a:off x="408953" y="6110271"/>
            <a:ext cx="11323912" cy="541807"/>
            <a:chOff x="430699" y="6069857"/>
            <a:chExt cx="11323912" cy="541807"/>
          </a:xfrm>
        </p:grpSpPr>
        <p:sp>
          <p:nvSpPr>
            <p:cNvPr id="535" name="Google Shape;535;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537" name="Google Shape;537;p64" descr="A picture containing text, clock, sign, gauge&#10;&#10;Description automatically generated"/>
            <p:cNvPicPr preferRelativeResize="0"/>
            <p:nvPr/>
          </p:nvPicPr>
          <p:blipFill rotWithShape="1">
            <a:blip r:embed="rId2">
              <a:alphaModFix/>
            </a:blip>
            <a:srcRect l="28689" t="329" r="49710" b="-7352"/>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154"/>
        <p:cNvGrpSpPr/>
        <p:nvPr/>
      </p:nvGrpSpPr>
      <p:grpSpPr>
        <a:xfrm>
          <a:off x="0" y="0"/>
          <a:ext cx="0" cy="0"/>
          <a:chOff x="0" y="0"/>
          <a:chExt cx="0" cy="0"/>
        </a:xfrm>
      </p:grpSpPr>
      <p:sp>
        <p:nvSpPr>
          <p:cNvPr id="155" name="Google Shape;155;p46"/>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6" name="Google Shape;156;p46"/>
          <p:cNvSpPr/>
          <p:nvPr/>
        </p:nvSpPr>
        <p:spPr>
          <a:xfrm>
            <a:off x="3227188" y="1815204"/>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7" name="Google Shape;157;p46"/>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8" name="Google Shape;158;p46"/>
          <p:cNvSpPr/>
          <p:nvPr/>
        </p:nvSpPr>
        <p:spPr>
          <a:xfrm>
            <a:off x="5389834" y="1815204"/>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59" name="Google Shape;159;p46"/>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0" name="Google Shape;160;p46"/>
          <p:cNvSpPr/>
          <p:nvPr/>
        </p:nvSpPr>
        <p:spPr>
          <a:xfrm>
            <a:off x="1066895" y="1815204"/>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1" name="Google Shape;161;p46"/>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2" name="Google Shape;162;p46"/>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3" name="Google Shape;163;p46"/>
          <p:cNvSpPr/>
          <p:nvPr/>
        </p:nvSpPr>
        <p:spPr>
          <a:xfrm>
            <a:off x="7558165"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64" name="Google Shape;164;p46"/>
          <p:cNvSpPr txBox="1">
            <a:spLocks noGrp="1"/>
          </p:cNvSpPr>
          <p:nvPr>
            <p:ph type="body" idx="1"/>
          </p:nvPr>
        </p:nvSpPr>
        <p:spPr>
          <a:xfrm>
            <a:off x="748973" y="438588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6"/>
          <p:cNvSpPr txBox="1">
            <a:spLocks noGrp="1"/>
          </p:cNvSpPr>
          <p:nvPr>
            <p:ph type="body" idx="2"/>
          </p:nvPr>
        </p:nvSpPr>
        <p:spPr>
          <a:xfrm>
            <a:off x="2914986" y="437963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6"/>
          <p:cNvSpPr txBox="1">
            <a:spLocks noGrp="1"/>
          </p:cNvSpPr>
          <p:nvPr>
            <p:ph type="body" idx="3"/>
          </p:nvPr>
        </p:nvSpPr>
        <p:spPr>
          <a:xfrm>
            <a:off x="5078733"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46"/>
          <p:cNvSpPr txBox="1">
            <a:spLocks noGrp="1"/>
          </p:cNvSpPr>
          <p:nvPr>
            <p:ph type="body" idx="4"/>
          </p:nvPr>
        </p:nvSpPr>
        <p:spPr>
          <a:xfrm>
            <a:off x="7244746" y="436493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2000"/>
              <a:buNone/>
              <a:defRPr sz="2000" b="1"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46"/>
          <p:cNvSpPr txBox="1">
            <a:spLocks noGrp="1"/>
          </p:cNvSpPr>
          <p:nvPr>
            <p:ph type="body" idx="5"/>
          </p:nvPr>
        </p:nvSpPr>
        <p:spPr>
          <a:xfrm>
            <a:off x="9399324" y="4353360"/>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46"/>
          <p:cNvSpPr/>
          <p:nvPr/>
        </p:nvSpPr>
        <p:spPr>
          <a:xfrm>
            <a:off x="9714586"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170" name="Google Shape;170;p46"/>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1" name="Google Shape;171;p46"/>
          <p:cNvGrpSpPr/>
          <p:nvPr/>
        </p:nvGrpSpPr>
        <p:grpSpPr>
          <a:xfrm>
            <a:off x="4571670" y="6135034"/>
            <a:ext cx="3059425" cy="407404"/>
            <a:chOff x="4345239" y="6324600"/>
            <a:chExt cx="3059425" cy="407404"/>
          </a:xfrm>
        </p:grpSpPr>
        <p:sp>
          <p:nvSpPr>
            <p:cNvPr id="172" name="Google Shape;172;p4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00">
                  <a:solidFill>
                    <a:srgbClr val="2D5592"/>
                  </a:solidFill>
                  <a:latin typeface="Arial"/>
                  <a:ea typeface="Arial"/>
                  <a:cs typeface="Arial"/>
                  <a:sym typeface="Arial"/>
                </a:rPr>
                <a:t>Empowering Young Mountain Entrepreneurs</a:t>
              </a:r>
              <a:endParaRPr/>
            </a:p>
          </p:txBody>
        </p:sp>
        <p:pic>
          <p:nvPicPr>
            <p:cNvPr id="173" name="Google Shape;173;p46" descr="A picture containing text, clock, sign, gauge&#10;&#10;Description automatically generated"/>
            <p:cNvPicPr preferRelativeResize="0"/>
            <p:nvPr/>
          </p:nvPicPr>
          <p:blipFill rotWithShape="1">
            <a:blip r:embed="rId2">
              <a:alphaModFix/>
            </a:blip>
            <a:srcRect l="28689" t="329" r="49710" b="-7352"/>
            <a:stretch/>
          </p:blipFill>
          <p:spPr>
            <a:xfrm>
              <a:off x="4345239" y="6324600"/>
              <a:ext cx="358362" cy="407404"/>
            </a:xfrm>
            <a:prstGeom prst="rect">
              <a:avLst/>
            </a:prstGeom>
            <a:noFill/>
            <a:ln>
              <a:noFill/>
            </a:ln>
          </p:spPr>
        </p:pic>
      </p:grpSp>
    </p:spTree>
    <p:extLst>
      <p:ext uri="{BB962C8B-B14F-4D97-AF65-F5344CB8AC3E}">
        <p14:creationId xmlns:p14="http://schemas.microsoft.com/office/powerpoint/2010/main" val="183555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7" r:id="rId4"/>
    <p:sldLayoutId id="2147483658" r:id="rId5"/>
    <p:sldLayoutId id="2147483663" r:id="rId6"/>
    <p:sldLayoutId id="2147483666" r:id="rId7"/>
    <p:sldLayoutId id="2147483679"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peakentrepreneurs.eu/youth-resource-pack/"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customXml" Target="../ink/ink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17" Type="http://schemas.openxmlformats.org/officeDocument/2006/relationships/image" Target="../media/image62.png"/><Relationship Id="rId21" Type="http://schemas.openxmlformats.org/officeDocument/2006/relationships/customXml" Target="../ink/ink12.xml"/><Relationship Id="rId42" Type="http://schemas.openxmlformats.org/officeDocument/2006/relationships/image" Target="../media/image250.png"/><Relationship Id="rId63" Type="http://schemas.openxmlformats.org/officeDocument/2006/relationships/customXml" Target="../ink/ink33.xml"/><Relationship Id="rId84" Type="http://schemas.openxmlformats.org/officeDocument/2006/relationships/image" Target="../media/image460.png"/><Relationship Id="rId138" Type="http://schemas.openxmlformats.org/officeDocument/2006/relationships/customXml" Target="../ink/ink71.xml"/><Relationship Id="rId16" Type="http://schemas.openxmlformats.org/officeDocument/2006/relationships/image" Target="../media/image12.png"/><Relationship Id="rId107" Type="http://schemas.openxmlformats.org/officeDocument/2006/relationships/image" Target="../media/image57.png"/><Relationship Id="rId11" Type="http://schemas.openxmlformats.org/officeDocument/2006/relationships/customXml" Target="../ink/ink7.xml"/><Relationship Id="rId32" Type="http://schemas.openxmlformats.org/officeDocument/2006/relationships/image" Target="../media/image200.png"/><Relationship Id="rId37" Type="http://schemas.openxmlformats.org/officeDocument/2006/relationships/customXml" Target="../ink/ink20.xml"/><Relationship Id="rId53" Type="http://schemas.openxmlformats.org/officeDocument/2006/relationships/customXml" Target="../ink/ink28.xml"/><Relationship Id="rId58" Type="http://schemas.openxmlformats.org/officeDocument/2006/relationships/image" Target="../media/image330.png"/><Relationship Id="rId74" Type="http://schemas.openxmlformats.org/officeDocument/2006/relationships/image" Target="../media/image410.png"/><Relationship Id="rId79" Type="http://schemas.openxmlformats.org/officeDocument/2006/relationships/customXml" Target="../ink/ink41.xml"/><Relationship Id="rId102" Type="http://schemas.openxmlformats.org/officeDocument/2006/relationships/customXml" Target="../ink/ink53.xml"/><Relationship Id="rId123" Type="http://schemas.openxmlformats.org/officeDocument/2006/relationships/image" Target="../media/image65.png"/><Relationship Id="rId128" Type="http://schemas.openxmlformats.org/officeDocument/2006/relationships/customXml" Target="../ink/ink66.xml"/><Relationship Id="rId5" Type="http://schemas.openxmlformats.org/officeDocument/2006/relationships/customXml" Target="../ink/ink4.xml"/><Relationship Id="rId90" Type="http://schemas.openxmlformats.org/officeDocument/2006/relationships/customXml" Target="../ink/ink47.xml"/><Relationship Id="rId95" Type="http://schemas.openxmlformats.org/officeDocument/2006/relationships/image" Target="../media/image51.png"/><Relationship Id="rId22" Type="http://schemas.openxmlformats.org/officeDocument/2006/relationships/image" Target="../media/image40.png"/><Relationship Id="rId27" Type="http://schemas.openxmlformats.org/officeDocument/2006/relationships/customXml" Target="../ink/ink15.xml"/><Relationship Id="rId43" Type="http://schemas.openxmlformats.org/officeDocument/2006/relationships/customXml" Target="../ink/ink23.xml"/><Relationship Id="rId48" Type="http://schemas.openxmlformats.org/officeDocument/2006/relationships/image" Target="../media/image28.png"/><Relationship Id="rId64" Type="http://schemas.openxmlformats.org/officeDocument/2006/relationships/image" Target="../media/image43.png"/><Relationship Id="rId69" Type="http://schemas.openxmlformats.org/officeDocument/2006/relationships/customXml" Target="../ink/ink36.xml"/><Relationship Id="rId113" Type="http://schemas.openxmlformats.org/officeDocument/2006/relationships/image" Target="../media/image60.png"/><Relationship Id="rId118" Type="http://schemas.openxmlformats.org/officeDocument/2006/relationships/customXml" Target="../ink/ink61.xml"/><Relationship Id="rId134" Type="http://schemas.openxmlformats.org/officeDocument/2006/relationships/customXml" Target="../ink/ink69.xml"/><Relationship Id="rId139" Type="http://schemas.openxmlformats.org/officeDocument/2006/relationships/image" Target="../media/image73.png"/><Relationship Id="rId80" Type="http://schemas.openxmlformats.org/officeDocument/2006/relationships/image" Target="../media/image440.png"/><Relationship Id="rId85" Type="http://schemas.openxmlformats.org/officeDocument/2006/relationships/customXml" Target="../ink/ink44.xml"/><Relationship Id="rId12" Type="http://schemas.openxmlformats.org/officeDocument/2006/relationships/image" Target="../media/image103.png"/><Relationship Id="rId17" Type="http://schemas.openxmlformats.org/officeDocument/2006/relationships/customXml" Target="../ink/ink10.xml"/><Relationship Id="rId33" Type="http://schemas.openxmlformats.org/officeDocument/2006/relationships/customXml" Target="../ink/ink18.xml"/><Relationship Id="rId38" Type="http://schemas.openxmlformats.org/officeDocument/2006/relationships/image" Target="../media/image230.png"/><Relationship Id="rId59" Type="http://schemas.openxmlformats.org/officeDocument/2006/relationships/customXml" Target="../ink/ink31.xml"/><Relationship Id="rId103" Type="http://schemas.openxmlformats.org/officeDocument/2006/relationships/image" Target="../media/image55.png"/><Relationship Id="rId108" Type="http://schemas.openxmlformats.org/officeDocument/2006/relationships/customXml" Target="../ink/ink56.xml"/><Relationship Id="rId124" Type="http://schemas.openxmlformats.org/officeDocument/2006/relationships/customXml" Target="../ink/ink64.xml"/><Relationship Id="rId129" Type="http://schemas.openxmlformats.org/officeDocument/2006/relationships/image" Target="../media/image68.png"/><Relationship Id="rId54" Type="http://schemas.openxmlformats.org/officeDocument/2006/relationships/image" Target="../media/image310.png"/><Relationship Id="rId70" Type="http://schemas.openxmlformats.org/officeDocument/2006/relationships/image" Target="../media/image46.png"/><Relationship Id="rId75" Type="http://schemas.openxmlformats.org/officeDocument/2006/relationships/customXml" Target="../ink/ink39.xml"/><Relationship Id="rId91" Type="http://schemas.openxmlformats.org/officeDocument/2006/relationships/image" Target="../media/image490.png"/><Relationship Id="rId96" Type="http://schemas.openxmlformats.org/officeDocument/2006/relationships/customXml" Target="../ink/ink50.xml"/><Relationship Id="rId1" Type="http://schemas.openxmlformats.org/officeDocument/2006/relationships/slideLayout" Target="../slideLayouts/slideLayout10.xml"/><Relationship Id="rId6" Type="http://schemas.openxmlformats.org/officeDocument/2006/relationships/image" Target="../media/image38.png"/><Relationship Id="rId23" Type="http://schemas.openxmlformats.org/officeDocument/2006/relationships/customXml" Target="../ink/ink13.xml"/><Relationship Id="rId28" Type="http://schemas.openxmlformats.org/officeDocument/2006/relationships/image" Target="../media/image180.png"/><Relationship Id="rId49" Type="http://schemas.openxmlformats.org/officeDocument/2006/relationships/customXml" Target="../ink/ink26.xml"/><Relationship Id="rId114" Type="http://schemas.openxmlformats.org/officeDocument/2006/relationships/customXml" Target="../ink/ink59.xml"/><Relationship Id="rId119" Type="http://schemas.openxmlformats.org/officeDocument/2006/relationships/image" Target="../media/image63.png"/><Relationship Id="rId44" Type="http://schemas.openxmlformats.org/officeDocument/2006/relationships/image" Target="../media/image260.png"/><Relationship Id="rId60" Type="http://schemas.openxmlformats.org/officeDocument/2006/relationships/image" Target="../media/image340.png"/><Relationship Id="rId65" Type="http://schemas.openxmlformats.org/officeDocument/2006/relationships/customXml" Target="../ink/ink34.xml"/><Relationship Id="rId81" Type="http://schemas.openxmlformats.org/officeDocument/2006/relationships/customXml" Target="../ink/ink42.xml"/><Relationship Id="rId86" Type="http://schemas.openxmlformats.org/officeDocument/2006/relationships/customXml" Target="../ink/ink45.xml"/><Relationship Id="rId130" Type="http://schemas.openxmlformats.org/officeDocument/2006/relationships/customXml" Target="../ink/ink67.xml"/><Relationship Id="rId135" Type="http://schemas.openxmlformats.org/officeDocument/2006/relationships/image" Target="../media/image71.png"/><Relationship Id="rId13" Type="http://schemas.openxmlformats.org/officeDocument/2006/relationships/customXml" Target="../ink/ink8.xml"/><Relationship Id="rId18" Type="http://schemas.openxmlformats.org/officeDocument/2006/relationships/image" Target="../media/image130.png"/><Relationship Id="rId39" Type="http://schemas.openxmlformats.org/officeDocument/2006/relationships/customXml" Target="../ink/ink21.xml"/><Relationship Id="rId109" Type="http://schemas.openxmlformats.org/officeDocument/2006/relationships/image" Target="../media/image58.png"/><Relationship Id="rId34" Type="http://schemas.openxmlformats.org/officeDocument/2006/relationships/image" Target="../media/image210.png"/><Relationship Id="rId50" Type="http://schemas.openxmlformats.org/officeDocument/2006/relationships/image" Target="../media/image290.png"/><Relationship Id="rId55" Type="http://schemas.openxmlformats.org/officeDocument/2006/relationships/customXml" Target="../ink/ink29.xml"/><Relationship Id="rId76" Type="http://schemas.openxmlformats.org/officeDocument/2006/relationships/image" Target="../media/image420.png"/><Relationship Id="rId97" Type="http://schemas.openxmlformats.org/officeDocument/2006/relationships/image" Target="../media/image52.png"/><Relationship Id="rId104" Type="http://schemas.openxmlformats.org/officeDocument/2006/relationships/customXml" Target="../ink/ink54.xml"/><Relationship Id="rId120" Type="http://schemas.openxmlformats.org/officeDocument/2006/relationships/customXml" Target="../ink/ink62.xml"/><Relationship Id="rId125" Type="http://schemas.openxmlformats.org/officeDocument/2006/relationships/image" Target="../media/image66.png"/><Relationship Id="rId7" Type="http://schemas.openxmlformats.org/officeDocument/2006/relationships/customXml" Target="../ink/ink5.xml"/><Relationship Id="rId71" Type="http://schemas.openxmlformats.org/officeDocument/2006/relationships/customXml" Target="../ink/ink37.xml"/><Relationship Id="rId92" Type="http://schemas.openxmlformats.org/officeDocument/2006/relationships/customXml" Target="../ink/ink48.xml"/><Relationship Id="rId2" Type="http://schemas.openxmlformats.org/officeDocument/2006/relationships/notesSlide" Target="../notesSlides/notesSlide9.xml"/><Relationship Id="rId29" Type="http://schemas.openxmlformats.org/officeDocument/2006/relationships/customXml" Target="../ink/ink16.xml"/><Relationship Id="rId24" Type="http://schemas.openxmlformats.org/officeDocument/2006/relationships/image" Target="../media/image41.png"/><Relationship Id="rId40" Type="http://schemas.openxmlformats.org/officeDocument/2006/relationships/image" Target="../media/image240.png"/><Relationship Id="rId45" Type="http://schemas.openxmlformats.org/officeDocument/2006/relationships/customXml" Target="../ink/ink24.xml"/><Relationship Id="rId66" Type="http://schemas.openxmlformats.org/officeDocument/2006/relationships/image" Target="../media/image44.png"/><Relationship Id="rId87" Type="http://schemas.openxmlformats.org/officeDocument/2006/relationships/image" Target="../media/image48.png"/><Relationship Id="rId110" Type="http://schemas.openxmlformats.org/officeDocument/2006/relationships/customXml" Target="../ink/ink57.xml"/><Relationship Id="rId115" Type="http://schemas.openxmlformats.org/officeDocument/2006/relationships/image" Target="../media/image61.png"/><Relationship Id="rId131" Type="http://schemas.openxmlformats.org/officeDocument/2006/relationships/image" Target="../media/image69.png"/><Relationship Id="rId136" Type="http://schemas.openxmlformats.org/officeDocument/2006/relationships/customXml" Target="../ink/ink70.xml"/><Relationship Id="rId61" Type="http://schemas.openxmlformats.org/officeDocument/2006/relationships/customXml" Target="../ink/ink32.xml"/><Relationship Id="rId82" Type="http://schemas.openxmlformats.org/officeDocument/2006/relationships/image" Target="../media/image450.png"/><Relationship Id="rId19" Type="http://schemas.openxmlformats.org/officeDocument/2006/relationships/customXml" Target="../ink/ink11.xml"/><Relationship Id="rId14" Type="http://schemas.openxmlformats.org/officeDocument/2006/relationships/image" Target="../media/image110.png"/><Relationship Id="rId30" Type="http://schemas.openxmlformats.org/officeDocument/2006/relationships/image" Target="../media/image190.png"/><Relationship Id="rId35" Type="http://schemas.openxmlformats.org/officeDocument/2006/relationships/customXml" Target="../ink/ink19.xml"/><Relationship Id="rId56" Type="http://schemas.openxmlformats.org/officeDocument/2006/relationships/image" Target="../media/image320.png"/><Relationship Id="rId77" Type="http://schemas.openxmlformats.org/officeDocument/2006/relationships/customXml" Target="../ink/ink40.xml"/><Relationship Id="rId100" Type="http://schemas.openxmlformats.org/officeDocument/2006/relationships/customXml" Target="../ink/ink52.xml"/><Relationship Id="rId105" Type="http://schemas.openxmlformats.org/officeDocument/2006/relationships/image" Target="../media/image56.png"/><Relationship Id="rId126" Type="http://schemas.openxmlformats.org/officeDocument/2006/relationships/customXml" Target="../ink/ink65.xml"/><Relationship Id="rId8" Type="http://schemas.openxmlformats.org/officeDocument/2006/relationships/image" Target="../media/image81.png"/><Relationship Id="rId51" Type="http://schemas.openxmlformats.org/officeDocument/2006/relationships/customXml" Target="../ink/ink27.xml"/><Relationship Id="rId72" Type="http://schemas.openxmlformats.org/officeDocument/2006/relationships/image" Target="../media/image47.png"/><Relationship Id="rId93" Type="http://schemas.openxmlformats.org/officeDocument/2006/relationships/image" Target="../media/image50.png"/><Relationship Id="rId98" Type="http://schemas.openxmlformats.org/officeDocument/2006/relationships/customXml" Target="../ink/ink51.xml"/><Relationship Id="rId121" Type="http://schemas.openxmlformats.org/officeDocument/2006/relationships/image" Target="../media/image64.png"/><Relationship Id="rId3" Type="http://schemas.openxmlformats.org/officeDocument/2006/relationships/customXml" Target="../ink/ink3.xml"/><Relationship Id="rId25" Type="http://schemas.openxmlformats.org/officeDocument/2006/relationships/customXml" Target="../ink/ink14.xml"/><Relationship Id="rId46" Type="http://schemas.openxmlformats.org/officeDocument/2006/relationships/image" Target="../media/image270.png"/><Relationship Id="rId67" Type="http://schemas.openxmlformats.org/officeDocument/2006/relationships/customXml" Target="../ink/ink35.xml"/><Relationship Id="rId116" Type="http://schemas.openxmlformats.org/officeDocument/2006/relationships/customXml" Target="../ink/ink60.xml"/><Relationship Id="rId137" Type="http://schemas.openxmlformats.org/officeDocument/2006/relationships/image" Target="../media/image72.png"/><Relationship Id="rId20" Type="http://schemas.openxmlformats.org/officeDocument/2006/relationships/image" Target="../media/image39.png"/><Relationship Id="rId41" Type="http://schemas.openxmlformats.org/officeDocument/2006/relationships/customXml" Target="../ink/ink22.xml"/><Relationship Id="rId62" Type="http://schemas.openxmlformats.org/officeDocument/2006/relationships/image" Target="../media/image350.png"/><Relationship Id="rId83" Type="http://schemas.openxmlformats.org/officeDocument/2006/relationships/customXml" Target="../ink/ink43.xml"/><Relationship Id="rId88" Type="http://schemas.openxmlformats.org/officeDocument/2006/relationships/customXml" Target="../ink/ink46.xml"/><Relationship Id="rId111" Type="http://schemas.openxmlformats.org/officeDocument/2006/relationships/image" Target="../media/image59.png"/><Relationship Id="rId132" Type="http://schemas.openxmlformats.org/officeDocument/2006/relationships/customXml" Target="../ink/ink68.xml"/><Relationship Id="rId15" Type="http://schemas.openxmlformats.org/officeDocument/2006/relationships/customXml" Target="../ink/ink9.xml"/><Relationship Id="rId36" Type="http://schemas.openxmlformats.org/officeDocument/2006/relationships/image" Target="../media/image220.png"/><Relationship Id="rId57" Type="http://schemas.openxmlformats.org/officeDocument/2006/relationships/customXml" Target="../ink/ink30.xml"/><Relationship Id="rId106" Type="http://schemas.openxmlformats.org/officeDocument/2006/relationships/customXml" Target="../ink/ink55.xml"/><Relationship Id="rId127" Type="http://schemas.openxmlformats.org/officeDocument/2006/relationships/image" Target="../media/image67.png"/><Relationship Id="rId10" Type="http://schemas.openxmlformats.org/officeDocument/2006/relationships/image" Target="../media/image91.png"/><Relationship Id="rId31" Type="http://schemas.openxmlformats.org/officeDocument/2006/relationships/customXml" Target="../ink/ink17.xml"/><Relationship Id="rId52" Type="http://schemas.openxmlformats.org/officeDocument/2006/relationships/image" Target="../media/image300.png"/><Relationship Id="rId73" Type="http://schemas.openxmlformats.org/officeDocument/2006/relationships/customXml" Target="../ink/ink38.xml"/><Relationship Id="rId78" Type="http://schemas.openxmlformats.org/officeDocument/2006/relationships/image" Target="../media/image430.png"/><Relationship Id="rId94" Type="http://schemas.openxmlformats.org/officeDocument/2006/relationships/customXml" Target="../ink/ink49.xml"/><Relationship Id="rId99" Type="http://schemas.openxmlformats.org/officeDocument/2006/relationships/image" Target="../media/image53.png"/><Relationship Id="rId101" Type="http://schemas.openxmlformats.org/officeDocument/2006/relationships/image" Target="../media/image54.png"/><Relationship Id="rId122" Type="http://schemas.openxmlformats.org/officeDocument/2006/relationships/customXml" Target="../ink/ink63.xml"/><Relationship Id="rId4" Type="http://schemas.openxmlformats.org/officeDocument/2006/relationships/image" Target="../media/image37.png"/><Relationship Id="rId9" Type="http://schemas.openxmlformats.org/officeDocument/2006/relationships/customXml" Target="../ink/ink6.xml"/><Relationship Id="rId26" Type="http://schemas.openxmlformats.org/officeDocument/2006/relationships/image" Target="../media/image42.png"/><Relationship Id="rId47" Type="http://schemas.openxmlformats.org/officeDocument/2006/relationships/customXml" Target="../ink/ink25.xml"/><Relationship Id="rId68" Type="http://schemas.openxmlformats.org/officeDocument/2006/relationships/image" Target="../media/image45.png"/><Relationship Id="rId89" Type="http://schemas.openxmlformats.org/officeDocument/2006/relationships/image" Target="../media/image49.png"/><Relationship Id="rId112" Type="http://schemas.openxmlformats.org/officeDocument/2006/relationships/customXml" Target="../ink/ink58.xml"/><Relationship Id="rId133"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26" Type="http://schemas.openxmlformats.org/officeDocument/2006/relationships/image" Target="../media/image98.sv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jp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26" Type="http://schemas.openxmlformats.org/officeDocument/2006/relationships/image" Target="../media/image98.sv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pn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jp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hyperlink" Target="https://proofmart.com/product/instagram-white-logo-png-icon-clipart-free-download/" TargetMode="External"/><Relationship Id="rId3" Type="http://schemas.openxmlformats.org/officeDocument/2006/relationships/slideLayout" Target="../slideLayouts/slideLayout12.xml"/><Relationship Id="rId7" Type="http://schemas.openxmlformats.org/officeDocument/2006/relationships/image" Target="../media/image100.png"/><Relationship Id="rId12" Type="http://schemas.openxmlformats.org/officeDocument/2006/relationships/image" Target="../media/image10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daily-ink.davidtruss.com/tiktok-creativity/" TargetMode="External"/><Relationship Id="rId11" Type="http://schemas.openxmlformats.org/officeDocument/2006/relationships/hyperlink" Target="https://www.freepngimg.com/png/19527-youtube-png-picture" TargetMode="External"/><Relationship Id="rId5" Type="http://schemas.openxmlformats.org/officeDocument/2006/relationships/image" Target="../media/image99.jpg"/><Relationship Id="rId10" Type="http://schemas.openxmlformats.org/officeDocument/2006/relationships/image" Target="../media/image101.png"/><Relationship Id="rId4" Type="http://schemas.openxmlformats.org/officeDocument/2006/relationships/notesSlide" Target="../notesSlides/notesSlide10.xml"/><Relationship Id="rId9"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eakentrepreneurs.eu/youth-resource-pack/"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8.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6" name="Google Shape;986;p3"/>
          <p:cNvSpPr txBox="1">
            <a:spLocks noGrp="1"/>
          </p:cNvSpPr>
          <p:nvPr>
            <p:ph type="body" idx="1"/>
          </p:nvPr>
        </p:nvSpPr>
        <p:spPr>
          <a:xfrm>
            <a:off x="5317932" y="4349593"/>
            <a:ext cx="7026468" cy="1158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000"/>
              <a:buNone/>
            </a:pPr>
            <a:r>
              <a:rPr lang="en-US" dirty="0"/>
              <a:t>Youth Educators</a:t>
            </a:r>
            <a:endParaRPr dirty="0"/>
          </a:p>
        </p:txBody>
      </p:sp>
      <p:sp>
        <p:nvSpPr>
          <p:cNvPr id="987" name="Google Shape;987;p3"/>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Resource Pack for</a:t>
            </a:r>
            <a:endParaRPr dirty="0"/>
          </a:p>
        </p:txBody>
      </p:sp>
      <p:grpSp>
        <p:nvGrpSpPr>
          <p:cNvPr id="988" name="Google Shape;988;p3"/>
          <p:cNvGrpSpPr/>
          <p:nvPr/>
        </p:nvGrpSpPr>
        <p:grpSpPr>
          <a:xfrm>
            <a:off x="2088627" y="3786905"/>
            <a:ext cx="2082443" cy="2861107"/>
            <a:chOff x="5875548" y="3125276"/>
            <a:chExt cx="438214" cy="602070"/>
          </a:xfrm>
        </p:grpSpPr>
        <p:sp>
          <p:nvSpPr>
            <p:cNvPr id="989" name="Google Shape;989;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901"/>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0" name="Google Shape;990;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2" name="Video 2" title="Two People Climbing A Mountain">
            <a:hlinkClick r:id="" action="ppaction://media"/>
            <a:extLst>
              <a:ext uri="{FF2B5EF4-FFF2-40B4-BE49-F238E27FC236}">
                <a16:creationId xmlns:a16="http://schemas.microsoft.com/office/drawing/2014/main" id="{19CCA0E6-07EA-B71C-5D30-7E4365B569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366" r="16646"/>
          <a:stretch/>
        </p:blipFill>
        <p:spPr>
          <a:xfrm>
            <a:off x="0" y="2903981"/>
            <a:ext cx="4390612" cy="4049486"/>
          </a:xfrm>
          <a:prstGeom prst="rect">
            <a:avLst/>
          </a:prstGeom>
        </p:spPr>
      </p:pic>
      <p:sp>
        <p:nvSpPr>
          <p:cNvPr id="4" name="Picture Placeholder 3">
            <a:extLst>
              <a:ext uri="{FF2B5EF4-FFF2-40B4-BE49-F238E27FC236}">
                <a16:creationId xmlns:a16="http://schemas.microsoft.com/office/drawing/2014/main" id="{0AABE0B4-F38E-57FC-FE7A-444623A845DF}"/>
              </a:ext>
            </a:extLst>
          </p:cNvPr>
          <p:cNvSpPr>
            <a:spLocks noGrp="1"/>
          </p:cNvSpPr>
          <p:nvPr>
            <p:ph type="pic" idx="2"/>
          </p:nvPr>
        </p:nvSpPr>
        <p:spPr>
          <a:xfrm>
            <a:off x="0" y="443437"/>
            <a:ext cx="4390612" cy="5971126"/>
          </a:xfrm>
        </p:spPr>
      </p:sp>
      <p:sp>
        <p:nvSpPr>
          <p:cNvPr id="5" name="Right Triangle 4">
            <a:extLst>
              <a:ext uri="{FF2B5EF4-FFF2-40B4-BE49-F238E27FC236}">
                <a16:creationId xmlns:a16="http://schemas.microsoft.com/office/drawing/2014/main" id="{CC39800E-9BF6-5B73-F524-119FBFEDB6C8}"/>
              </a:ext>
            </a:extLst>
          </p:cNvPr>
          <p:cNvSpPr/>
          <p:nvPr/>
        </p:nvSpPr>
        <p:spPr>
          <a:xfrm rot="5400000">
            <a:off x="1148602" y="995887"/>
            <a:ext cx="3363366" cy="566057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8" name="Google Shape;1098;p14"/>
          <p:cNvSpPr txBox="1">
            <a:spLocks noGrp="1"/>
          </p:cNvSpPr>
          <p:nvPr>
            <p:ph type="body" idx="1"/>
          </p:nvPr>
        </p:nvSpPr>
        <p:spPr>
          <a:xfrm>
            <a:off x="748973" y="4385888"/>
            <a:ext cx="2061046" cy="1233861"/>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Clr>
                <a:srgbClr val="1B728D"/>
              </a:buClr>
              <a:buSzPct val="100000"/>
              <a:buNone/>
            </a:pPr>
            <a:r>
              <a:rPr lang="en-GB" dirty="0"/>
              <a:t>Seek family and community support</a:t>
            </a:r>
            <a:endParaRPr dirty="0"/>
          </a:p>
        </p:txBody>
      </p:sp>
      <p:sp>
        <p:nvSpPr>
          <p:cNvPr id="1099" name="Google Shape;1099;p14"/>
          <p:cNvSpPr txBox="1">
            <a:spLocks noGrp="1"/>
          </p:cNvSpPr>
          <p:nvPr>
            <p:ph type="body" idx="2"/>
          </p:nvPr>
        </p:nvSpPr>
        <p:spPr>
          <a:xfrm>
            <a:off x="2914986" y="4379639"/>
            <a:ext cx="2061046" cy="1516336"/>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Clr>
                <a:srgbClr val="279BD3"/>
              </a:buClr>
              <a:buSzPct val="100000"/>
              <a:buNone/>
            </a:pPr>
            <a:r>
              <a:rPr lang="en-GB" dirty="0"/>
              <a:t>Develop transferable skills</a:t>
            </a:r>
          </a:p>
          <a:p>
            <a:pPr marL="228600" lvl="0" indent="-228600" algn="ctr" rtl="0">
              <a:lnSpc>
                <a:spcPct val="90000"/>
              </a:lnSpc>
              <a:spcBef>
                <a:spcPts val="0"/>
              </a:spcBef>
              <a:spcAft>
                <a:spcPts val="0"/>
              </a:spcAft>
              <a:buClr>
                <a:srgbClr val="279BD3"/>
              </a:buClr>
              <a:buSzPct val="100000"/>
              <a:buNone/>
            </a:pPr>
            <a:endParaRPr lang="en-GB" dirty="0"/>
          </a:p>
        </p:txBody>
      </p:sp>
      <p:sp>
        <p:nvSpPr>
          <p:cNvPr id="1100" name="Google Shape;1100;p14"/>
          <p:cNvSpPr txBox="1">
            <a:spLocks noGrp="1"/>
          </p:cNvSpPr>
          <p:nvPr>
            <p:ph type="body" idx="3"/>
          </p:nvPr>
        </p:nvSpPr>
        <p:spPr>
          <a:xfrm>
            <a:off x="5078733" y="4371184"/>
            <a:ext cx="2061046" cy="1381915"/>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Clr>
                <a:srgbClr val="7F59A1"/>
              </a:buClr>
              <a:buSzPct val="100000"/>
              <a:buNone/>
            </a:pPr>
            <a:r>
              <a:rPr lang="en-GB" dirty="0"/>
              <a:t>Think about the finance options available</a:t>
            </a:r>
          </a:p>
          <a:p>
            <a:pPr marL="228600" lvl="0" indent="-228600" algn="ctr" rtl="0">
              <a:lnSpc>
                <a:spcPct val="90000"/>
              </a:lnSpc>
              <a:spcBef>
                <a:spcPts val="0"/>
              </a:spcBef>
              <a:spcAft>
                <a:spcPts val="0"/>
              </a:spcAft>
              <a:buClr>
                <a:srgbClr val="7F59A1"/>
              </a:buClr>
              <a:buSzPct val="100000"/>
              <a:buNone/>
            </a:pPr>
            <a:endParaRPr dirty="0"/>
          </a:p>
        </p:txBody>
      </p:sp>
      <p:sp>
        <p:nvSpPr>
          <p:cNvPr id="1101" name="Google Shape;1101;p14"/>
          <p:cNvSpPr txBox="1">
            <a:spLocks noGrp="1"/>
          </p:cNvSpPr>
          <p:nvPr>
            <p:ph type="body" idx="4"/>
          </p:nvPr>
        </p:nvSpPr>
        <p:spPr>
          <a:xfrm>
            <a:off x="7244746" y="4364934"/>
            <a:ext cx="2061046" cy="1381915"/>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Clr>
                <a:srgbClr val="3D3D7D"/>
              </a:buClr>
              <a:buSzPct val="100000"/>
              <a:buNone/>
            </a:pPr>
            <a:r>
              <a:rPr lang="en-GB" dirty="0"/>
              <a:t>Talk to, or seek out an entrepreneur mentor </a:t>
            </a:r>
            <a:endParaRPr dirty="0"/>
          </a:p>
        </p:txBody>
      </p:sp>
      <p:sp>
        <p:nvSpPr>
          <p:cNvPr id="1102" name="Google Shape;1102;p14"/>
          <p:cNvSpPr txBox="1">
            <a:spLocks noGrp="1"/>
          </p:cNvSpPr>
          <p:nvPr>
            <p:ph type="body" idx="5"/>
          </p:nvPr>
        </p:nvSpPr>
        <p:spPr>
          <a:xfrm>
            <a:off x="9399324" y="4353359"/>
            <a:ext cx="2061046" cy="1254813"/>
          </a:xfrm>
          <a:prstGeom prst="rect">
            <a:avLst/>
          </a:prstGeom>
          <a:noFill/>
          <a:ln>
            <a:noFill/>
          </a:ln>
        </p:spPr>
        <p:txBody>
          <a:bodyPr spcFirstLastPara="1" wrap="square" lIns="91425" tIns="45700" rIns="91425" bIns="45700" anchor="t" anchorCtr="0">
            <a:noAutofit/>
          </a:bodyPr>
          <a:lstStyle/>
          <a:p>
            <a:pPr marL="228600" lvl="0" indent="0" algn="ctr" rtl="0">
              <a:lnSpc>
                <a:spcPct val="90000"/>
              </a:lnSpc>
              <a:spcBef>
                <a:spcPts val="0"/>
              </a:spcBef>
              <a:spcAft>
                <a:spcPts val="0"/>
              </a:spcAft>
              <a:buClr>
                <a:srgbClr val="279BD3"/>
              </a:buClr>
              <a:buSzPct val="100000"/>
              <a:buNone/>
            </a:pPr>
            <a:r>
              <a:rPr lang="en-GB" dirty="0"/>
              <a:t>Find solutions to community problems</a:t>
            </a:r>
            <a:endParaRPr dirty="0"/>
          </a:p>
        </p:txBody>
      </p:sp>
      <p:sp>
        <p:nvSpPr>
          <p:cNvPr id="1103" name="Google Shape;1103;p14"/>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95959"/>
              </a:buClr>
              <a:buSzPts val="3600"/>
              <a:buNone/>
            </a:pPr>
            <a:r>
              <a:rPr lang="en-GB" dirty="0"/>
              <a:t>Removing barriers, finding opportunities</a:t>
            </a:r>
            <a:endParaRPr dirty="0"/>
          </a:p>
        </p:txBody>
      </p:sp>
      <p:pic>
        <p:nvPicPr>
          <p:cNvPr id="4" name="Graphic 3" descr="Home1 with solid fill">
            <a:extLst>
              <a:ext uri="{FF2B5EF4-FFF2-40B4-BE49-F238E27FC236}">
                <a16:creationId xmlns:a16="http://schemas.microsoft.com/office/drawing/2014/main" id="{2A3C48B7-EFB5-A6A8-A267-898C4B6AC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2296" y="1989547"/>
            <a:ext cx="914400" cy="914400"/>
          </a:xfrm>
          <a:prstGeom prst="rect">
            <a:avLst/>
          </a:prstGeom>
        </p:spPr>
      </p:pic>
      <p:pic>
        <p:nvPicPr>
          <p:cNvPr id="10" name="Graphic 9" descr="Professor female with solid fill">
            <a:extLst>
              <a:ext uri="{FF2B5EF4-FFF2-40B4-BE49-F238E27FC236}">
                <a16:creationId xmlns:a16="http://schemas.microsoft.com/office/drawing/2014/main" id="{D497DB07-B47F-6BEE-EAC4-9277120553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8309" y="2041304"/>
            <a:ext cx="914400" cy="914400"/>
          </a:xfrm>
          <a:prstGeom prst="rect">
            <a:avLst/>
          </a:prstGeom>
        </p:spPr>
      </p:pic>
      <p:pic>
        <p:nvPicPr>
          <p:cNvPr id="12" name="Graphic 11" descr="Euro with solid fill">
            <a:extLst>
              <a:ext uri="{FF2B5EF4-FFF2-40B4-BE49-F238E27FC236}">
                <a16:creationId xmlns:a16="http://schemas.microsoft.com/office/drawing/2014/main" id="{58928296-05EC-9E17-A099-787CF7DBDC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008597"/>
            <a:ext cx="914400" cy="914400"/>
          </a:xfrm>
          <a:prstGeom prst="rect">
            <a:avLst/>
          </a:prstGeom>
        </p:spPr>
      </p:pic>
      <p:pic>
        <p:nvPicPr>
          <p:cNvPr id="14" name="Graphic 13" descr="Arrow circle with solid fill">
            <a:extLst>
              <a:ext uri="{FF2B5EF4-FFF2-40B4-BE49-F238E27FC236}">
                <a16:creationId xmlns:a16="http://schemas.microsoft.com/office/drawing/2014/main" id="{08A33D95-5624-3996-8D4C-9DDC709AA8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55304" y="2062409"/>
            <a:ext cx="914400" cy="914400"/>
          </a:xfrm>
          <a:prstGeom prst="rect">
            <a:avLst/>
          </a:prstGeom>
        </p:spPr>
      </p:pic>
      <p:pic>
        <p:nvPicPr>
          <p:cNvPr id="16" name="Graphic 15" descr="Group brainstorm with solid fill">
            <a:extLst>
              <a:ext uri="{FF2B5EF4-FFF2-40B4-BE49-F238E27FC236}">
                <a16:creationId xmlns:a16="http://schemas.microsoft.com/office/drawing/2014/main" id="{7E2BEA05-02BE-239F-4170-3DE0F6C051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18069" y="2016839"/>
            <a:ext cx="914400" cy="91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3" name="Picture Placeholder 2" descr="Graphical user interface, website&#10;&#10;Description automatically generated">
            <a:hlinkClick r:id="rId3"/>
            <a:extLst>
              <a:ext uri="{FF2B5EF4-FFF2-40B4-BE49-F238E27FC236}">
                <a16:creationId xmlns:a16="http://schemas.microsoft.com/office/drawing/2014/main" id="{D84C7455-C117-4B9E-D29A-C3E4D1B006B6}"/>
              </a:ext>
            </a:extLst>
          </p:cNvPr>
          <p:cNvPicPr>
            <a:picLocks noGrp="1" noChangeAspect="1"/>
          </p:cNvPicPr>
          <p:nvPr>
            <p:ph type="pic" idx="2"/>
          </p:nvPr>
        </p:nvPicPr>
        <p:blipFill rotWithShape="1">
          <a:blip r:embed="rId4"/>
          <a:srcRect l="17524" r="19848"/>
          <a:stretch/>
        </p:blipFill>
        <p:spPr>
          <a:xfrm>
            <a:off x="7061200" y="1225193"/>
            <a:ext cx="5130800" cy="3913188"/>
          </a:xfrm>
          <a:prstGeom prst="rect">
            <a:avLst/>
          </a:prstGeom>
          <a:solidFill>
            <a:schemeClr val="lt1"/>
          </a:solidFill>
          <a:ln>
            <a:noFill/>
          </a:ln>
        </p:spPr>
      </p:pic>
      <p:sp>
        <p:nvSpPr>
          <p:cNvPr id="1042" name="Google Shape;1042;p9"/>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rgbClr val="595959"/>
              </a:buClr>
              <a:buSzPts val="2400"/>
              <a:buNone/>
            </a:pPr>
            <a:r>
              <a:rPr lang="en-GB" dirty="0"/>
              <a:t>On the PEAK website there are examples of existing PEAK mountain entrepreneurs</a:t>
            </a:r>
          </a:p>
          <a:p>
            <a:pPr marL="228600" lvl="0" indent="-228600" algn="l" rtl="0">
              <a:lnSpc>
                <a:spcPct val="90000"/>
              </a:lnSpc>
              <a:spcBef>
                <a:spcPts val="0"/>
              </a:spcBef>
              <a:spcAft>
                <a:spcPts val="0"/>
              </a:spcAft>
              <a:buClr>
                <a:srgbClr val="595959"/>
              </a:buClr>
              <a:buSzPts val="2400"/>
              <a:buNone/>
            </a:pPr>
            <a:r>
              <a:rPr lang="en-GB" dirty="0"/>
              <a:t> </a:t>
            </a:r>
            <a:endParaRPr lang="en-GB" b="1" dirty="0">
              <a:solidFill>
                <a:srgbClr val="7F59A1"/>
              </a:solidFill>
            </a:endParaRPr>
          </a:p>
          <a:p>
            <a:pPr marL="228600" lvl="0" indent="-228600" algn="l" rtl="0">
              <a:lnSpc>
                <a:spcPct val="90000"/>
              </a:lnSpc>
              <a:spcBef>
                <a:spcPts val="0"/>
              </a:spcBef>
              <a:spcAft>
                <a:spcPts val="0"/>
              </a:spcAft>
              <a:buClr>
                <a:srgbClr val="595959"/>
              </a:buClr>
              <a:buSzPts val="2400"/>
              <a:buNone/>
            </a:pPr>
            <a:r>
              <a:rPr lang="en-GB" b="1" dirty="0">
                <a:solidFill>
                  <a:srgbClr val="7F59A1"/>
                </a:solidFill>
                <a:hlinkClick r:id="rId3">
                  <a:extLst>
                    <a:ext uri="{A12FA001-AC4F-418D-AE19-62706E023703}">
                      <ahyp:hlinkClr xmlns:ahyp="http://schemas.microsoft.com/office/drawing/2018/hyperlinkcolor" val="tx"/>
                    </a:ext>
                  </a:extLst>
                </a:hlinkClick>
              </a:rPr>
              <a:t>www.peakentrepreneurs.eu</a:t>
            </a:r>
            <a:endParaRPr b="1" dirty="0">
              <a:solidFill>
                <a:srgbClr val="7F59A1"/>
              </a:solidFill>
            </a:endParaRPr>
          </a:p>
        </p:txBody>
      </p:sp>
      <p:sp>
        <p:nvSpPr>
          <p:cNvPr id="1043" name="Google Shape;1043;p9"/>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GB" dirty="0"/>
              <a:t>PEAK entrepreneurs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0E3D40-9821-478E-4AC5-5A207BA232DA}"/>
              </a:ext>
            </a:extLst>
          </p:cNvPr>
          <p:cNvSpPr>
            <a:spLocks noGrp="1"/>
          </p:cNvSpPr>
          <p:nvPr>
            <p:ph type="body" idx="1"/>
          </p:nvPr>
        </p:nvSpPr>
        <p:spPr>
          <a:xfrm>
            <a:off x="6924675" y="2684111"/>
            <a:ext cx="5588014" cy="3867704"/>
          </a:xfrm>
        </p:spPr>
        <p:txBody>
          <a:bodyPr>
            <a:normAutofit/>
          </a:bodyPr>
          <a:lstStyle/>
          <a:p>
            <a:pPr marL="571500" indent="-342900">
              <a:buFont typeface="Arial" panose="020B0604020202020204" pitchFamily="34" charset="0"/>
              <a:buChar char="•"/>
            </a:pPr>
            <a:r>
              <a:rPr lang="en-GB" dirty="0"/>
              <a:t>Empathy Mapping</a:t>
            </a:r>
          </a:p>
          <a:p>
            <a:pPr marL="571500" indent="-342900">
              <a:buFont typeface="Arial" panose="020B0604020202020204" pitchFamily="34" charset="0"/>
              <a:buChar char="•"/>
            </a:pPr>
            <a:r>
              <a:rPr lang="en-GB" dirty="0"/>
              <a:t>Squiggle Birds</a:t>
            </a:r>
          </a:p>
          <a:p>
            <a:pPr marL="571500" indent="-342900">
              <a:buFont typeface="Arial" panose="020B0604020202020204" pitchFamily="34" charset="0"/>
              <a:buChar char="•"/>
            </a:pPr>
            <a:r>
              <a:rPr lang="en-GB" dirty="0"/>
              <a:t>Bad Idea</a:t>
            </a:r>
          </a:p>
          <a:p>
            <a:pPr marL="571500" indent="-342900">
              <a:buFont typeface="Arial" panose="020B0604020202020204" pitchFamily="34" charset="0"/>
              <a:buChar char="•"/>
            </a:pPr>
            <a:r>
              <a:rPr lang="en-GB" dirty="0"/>
              <a:t>Post Up</a:t>
            </a:r>
          </a:p>
        </p:txBody>
      </p:sp>
      <p:sp>
        <p:nvSpPr>
          <p:cNvPr id="4" name="Text Placeholder 3">
            <a:extLst>
              <a:ext uri="{FF2B5EF4-FFF2-40B4-BE49-F238E27FC236}">
                <a16:creationId xmlns:a16="http://schemas.microsoft.com/office/drawing/2014/main" id="{CF3A5067-60CD-B737-4C28-A1FDE72F08CF}"/>
              </a:ext>
            </a:extLst>
          </p:cNvPr>
          <p:cNvSpPr>
            <a:spLocks noGrp="1"/>
          </p:cNvSpPr>
          <p:nvPr>
            <p:ph type="body" idx="3"/>
          </p:nvPr>
        </p:nvSpPr>
        <p:spPr>
          <a:xfrm>
            <a:off x="7169755" y="1700035"/>
            <a:ext cx="6971707" cy="582221"/>
          </a:xfrm>
        </p:spPr>
        <p:txBody>
          <a:bodyPr>
            <a:normAutofit fontScale="92500" lnSpcReduction="20000"/>
          </a:bodyPr>
          <a:lstStyle/>
          <a:p>
            <a:r>
              <a:rPr lang="en-GB" dirty="0"/>
              <a:t>Activities</a:t>
            </a:r>
          </a:p>
        </p:txBody>
      </p:sp>
      <p:pic>
        <p:nvPicPr>
          <p:cNvPr id="9" name="image35.png" descr="Graphical user interface&#10;&#10;Description automatically generated">
            <a:extLst>
              <a:ext uri="{FF2B5EF4-FFF2-40B4-BE49-F238E27FC236}">
                <a16:creationId xmlns:a16="http://schemas.microsoft.com/office/drawing/2014/main" id="{3239F553-E385-6821-D855-99EE0CBE736A}"/>
              </a:ext>
            </a:extLst>
          </p:cNvPr>
          <p:cNvPicPr>
            <a:picLocks noGrp="1"/>
          </p:cNvPicPr>
          <p:nvPr>
            <p:ph type="pic" idx="2"/>
          </p:nvPr>
        </p:nvPicPr>
        <p:blipFill rotWithShape="1">
          <a:blip r:embed="rId2"/>
          <a:srcRect l="43348" t="-8227" r="-910" b="1"/>
          <a:stretch/>
        </p:blipFill>
        <p:spPr>
          <a:xfrm>
            <a:off x="0" y="2780"/>
            <a:ext cx="5729364" cy="6855220"/>
          </a:xfrm>
          <a:prstGeom prst="rect">
            <a:avLst/>
          </a:prstGeom>
          <a:ln/>
        </p:spPr>
      </p:pic>
      <mc:AlternateContent xmlns:mc="http://schemas.openxmlformats.org/markup-compatibility/2006">
        <mc:Choice xmlns:p14="http://schemas.microsoft.com/office/powerpoint/2010/main" Requires="p14">
          <p:contentPart p14:bwMode="auto" r:id="rId3">
            <p14:nvContentPartPr>
              <p14:cNvPr id="20" name="Ink 19">
                <a:extLst>
                  <a:ext uri="{FF2B5EF4-FFF2-40B4-BE49-F238E27FC236}">
                    <a16:creationId xmlns:a16="http://schemas.microsoft.com/office/drawing/2014/main" id="{E9F0F4DF-19BB-4E30-B881-2BFA8D699CAD}"/>
                  </a:ext>
                </a:extLst>
              </p14:cNvPr>
              <p14:cNvContentPartPr/>
              <p14:nvPr/>
            </p14:nvContentPartPr>
            <p14:xfrm>
              <a:off x="927120" y="4711540"/>
              <a:ext cx="1317600" cy="27000"/>
            </p14:xfrm>
          </p:contentPart>
        </mc:Choice>
        <mc:Fallback>
          <p:pic>
            <p:nvPicPr>
              <p:cNvPr id="20" name="Ink 19">
                <a:extLst>
                  <a:ext uri="{FF2B5EF4-FFF2-40B4-BE49-F238E27FC236}">
                    <a16:creationId xmlns:a16="http://schemas.microsoft.com/office/drawing/2014/main" id="{E9F0F4DF-19BB-4E30-B881-2BFA8D699CAD}"/>
                  </a:ext>
                </a:extLst>
              </p:cNvPr>
              <p:cNvPicPr/>
              <p:nvPr/>
            </p:nvPicPr>
            <p:blipFill>
              <a:blip r:embed="rId4"/>
              <a:stretch>
                <a:fillRect/>
              </a:stretch>
            </p:blipFill>
            <p:spPr>
              <a:xfrm>
                <a:off x="909120" y="4693540"/>
                <a:ext cx="1353240" cy="626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1" name="Ink 20">
                <a:extLst>
                  <a:ext uri="{FF2B5EF4-FFF2-40B4-BE49-F238E27FC236}">
                    <a16:creationId xmlns:a16="http://schemas.microsoft.com/office/drawing/2014/main" id="{E162E095-F96E-ABF8-437C-7EA5D5CB4654}"/>
                  </a:ext>
                </a:extLst>
              </p14:cNvPr>
              <p14:cNvContentPartPr/>
              <p14:nvPr/>
            </p14:nvContentPartPr>
            <p14:xfrm>
              <a:off x="1066800" y="4880380"/>
              <a:ext cx="1229760" cy="2880"/>
            </p14:xfrm>
          </p:contentPart>
        </mc:Choice>
        <mc:Fallback>
          <p:pic>
            <p:nvPicPr>
              <p:cNvPr id="21" name="Ink 20">
                <a:extLst>
                  <a:ext uri="{FF2B5EF4-FFF2-40B4-BE49-F238E27FC236}">
                    <a16:creationId xmlns:a16="http://schemas.microsoft.com/office/drawing/2014/main" id="{E162E095-F96E-ABF8-437C-7EA5D5CB4654}"/>
                  </a:ext>
                </a:extLst>
              </p:cNvPr>
              <p:cNvPicPr/>
              <p:nvPr/>
            </p:nvPicPr>
            <p:blipFill>
              <a:blip r:embed="rId6"/>
              <a:stretch>
                <a:fillRect/>
              </a:stretch>
            </p:blipFill>
            <p:spPr>
              <a:xfrm>
                <a:off x="1048805" y="4862380"/>
                <a:ext cx="1265390" cy="38520"/>
              </a:xfrm>
              <a:prstGeom prst="rect">
                <a:avLst/>
              </a:prstGeom>
            </p:spPr>
          </p:pic>
        </mc:Fallback>
      </mc:AlternateContent>
      <p:sp>
        <p:nvSpPr>
          <p:cNvPr id="22" name="TextBox 21">
            <a:extLst>
              <a:ext uri="{FF2B5EF4-FFF2-40B4-BE49-F238E27FC236}">
                <a16:creationId xmlns:a16="http://schemas.microsoft.com/office/drawing/2014/main" id="{561E377B-1EB9-C7E5-7527-8AD528F8C843}"/>
              </a:ext>
            </a:extLst>
          </p:cNvPr>
          <p:cNvSpPr txBox="1"/>
          <p:nvPr/>
        </p:nvSpPr>
        <p:spPr>
          <a:xfrm>
            <a:off x="6679314" y="4880380"/>
            <a:ext cx="4445886" cy="830997"/>
          </a:xfrm>
          <a:prstGeom prst="rect">
            <a:avLst/>
          </a:prstGeom>
          <a:noFill/>
          <a:ln>
            <a:solidFill>
              <a:srgbClr val="2C2995"/>
            </a:solidFill>
          </a:ln>
        </p:spPr>
        <p:txBody>
          <a:bodyPr wrap="square" rtlCol="0">
            <a:spAutoFit/>
          </a:bodyPr>
          <a:lstStyle/>
          <a:p>
            <a:r>
              <a:rPr lang="en-GB" sz="2400" b="0" i="0" u="none" strike="noStrike" dirty="0">
                <a:solidFill>
                  <a:srgbClr val="2C2995"/>
                </a:solidFill>
                <a:effectLst/>
                <a:latin typeface="Calibri" panose="020F0502020204030204" pitchFamily="34" charset="0"/>
              </a:rPr>
              <a:t>Extra ideas to address  specific remote mountainous distinctions.</a:t>
            </a:r>
            <a:endParaRPr lang="en-GB" sz="1800" dirty="0">
              <a:solidFill>
                <a:srgbClr val="2C2995"/>
              </a:solidFill>
            </a:endParaRPr>
          </a:p>
        </p:txBody>
      </p:sp>
    </p:spTree>
    <p:extLst>
      <p:ext uri="{BB962C8B-B14F-4D97-AF65-F5344CB8AC3E}">
        <p14:creationId xmlns:p14="http://schemas.microsoft.com/office/powerpoint/2010/main" val="33250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pic>
        <p:nvPicPr>
          <p:cNvPr id="6" name="Picture 5">
            <a:extLst>
              <a:ext uri="{FF2B5EF4-FFF2-40B4-BE49-F238E27FC236}">
                <a16:creationId xmlns:a16="http://schemas.microsoft.com/office/drawing/2014/main" id="{F1852EFB-0CB9-4652-A9BA-05C28FCC9109}"/>
              </a:ext>
            </a:extLst>
          </p:cNvPr>
          <p:cNvPicPr>
            <a:picLocks noChangeAspect="1"/>
          </p:cNvPicPr>
          <p:nvPr/>
        </p:nvPicPr>
        <p:blipFill>
          <a:blip r:embed="rId2"/>
          <a:stretch>
            <a:fillRect/>
          </a:stretch>
        </p:blipFill>
        <p:spPr>
          <a:xfrm>
            <a:off x="261622" y="381325"/>
            <a:ext cx="5834378" cy="1207113"/>
          </a:xfrm>
          <a:prstGeom prst="rect">
            <a:avLst/>
          </a:prstGeom>
        </p:spPr>
      </p:pic>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buClrTx/>
            </a:pPr>
            <a:r>
              <a:rPr lang="en-GB" dirty="0">
                <a:solidFill>
                  <a:prstClr val="white"/>
                </a:solidFill>
                <a:latin typeface="Calibri" panose="020F0502020204030204"/>
              </a:rPr>
              <a:t>Objectives:</a:t>
            </a:r>
          </a:p>
          <a:p>
            <a:pPr algn="l">
              <a:buClrTx/>
            </a:pPr>
            <a:r>
              <a:rPr lang="en-GB" dirty="0">
                <a:solidFill>
                  <a:prstClr val="white"/>
                </a:solidFill>
                <a:latin typeface="Calibri" panose="020F0502020204030204"/>
              </a:rPr>
              <a:t>To gain a deeper level of understanding of a particular person, demographic or situation. This could be from a personal or stakeholder perspective or be in response to a specific question or context. The exercise can be as simple or complex as you want to make it. </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3568306"/>
          </a:xfrm>
          <a:prstGeom prst="rect">
            <a:avLst/>
          </a:prstGeom>
          <a:solidFill>
            <a:srgbClr val="1B728D"/>
          </a:solidFill>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buClrTx/>
            </a:pPr>
            <a:r>
              <a:rPr lang="en-GB" dirty="0">
                <a:solidFill>
                  <a:prstClr val="white"/>
                </a:solidFill>
                <a:latin typeface="Calibri" panose="020F0502020204030204"/>
              </a:rPr>
              <a:t>Learning activity: </a:t>
            </a:r>
          </a:p>
          <a:p>
            <a:pPr algn="l">
              <a:buClrTx/>
            </a:pPr>
            <a:r>
              <a:rPr lang="en-GB" dirty="0">
                <a:solidFill>
                  <a:prstClr val="white"/>
                </a:solidFill>
                <a:latin typeface="Calibri" panose="020F0502020204030204"/>
              </a:rPr>
              <a:t>1. Start by identifying the person and context you want to map</a:t>
            </a:r>
          </a:p>
          <a:p>
            <a:pPr algn="l">
              <a:buClrTx/>
            </a:pPr>
            <a:r>
              <a:rPr lang="en-GB" dirty="0">
                <a:solidFill>
                  <a:prstClr val="white"/>
                </a:solidFill>
                <a:latin typeface="Calibri" panose="020F0502020204030204"/>
              </a:rPr>
              <a:t>2. Determine a question for the person</a:t>
            </a:r>
          </a:p>
          <a:p>
            <a:pPr algn="l">
              <a:buClrTx/>
            </a:pPr>
            <a:r>
              <a:rPr lang="en-GB" dirty="0">
                <a:solidFill>
                  <a:prstClr val="white"/>
                </a:solidFill>
                <a:latin typeface="Calibri" panose="020F0502020204030204"/>
              </a:rPr>
              <a:t>3. Use the template guide and draw the sections that represent aspects of that person’s sensory experience on a piece of paper or, if doing as a group activity, a white board. </a:t>
            </a:r>
          </a:p>
          <a:p>
            <a:pPr algn="l">
              <a:buClrTx/>
            </a:pPr>
            <a:r>
              <a:rPr lang="en-GB" dirty="0">
                <a:solidFill>
                  <a:prstClr val="white"/>
                </a:solidFill>
                <a:latin typeface="Calibri" panose="020F0502020204030204"/>
              </a:rPr>
              <a:t>4. Project yourself into that persons experience and empathise with their thoughts. Complete the template writing on real, tangible sensory experiences.</a:t>
            </a:r>
          </a:p>
          <a:p>
            <a:pPr algn="l">
              <a:buClrTx/>
            </a:pPr>
            <a:r>
              <a:rPr lang="en-GB" dirty="0">
                <a:solidFill>
                  <a:prstClr val="white"/>
                </a:solidFill>
                <a:latin typeface="Calibri" panose="020F0502020204030204"/>
              </a:rPr>
              <a:t>The empathy-mapping exercise can help you identify gaps in your understanding and help you gain a deeper understanding of the things you don’t yet know.</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r>
              <a:rPr lang="en-GB" dirty="0">
                <a:solidFill>
                  <a:srgbClr val="6A6A6A"/>
                </a:solidFill>
                <a:latin typeface="Calibri" panose="020F0502020204030204"/>
              </a:rPr>
              <a:t>PEAK twist</a:t>
            </a:r>
          </a:p>
          <a:p>
            <a:pPr algn="l">
              <a:buClrTx/>
            </a:pPr>
            <a:r>
              <a:rPr lang="en-GB" dirty="0">
                <a:solidFill>
                  <a:srgbClr val="6A6A6A"/>
                </a:solidFill>
                <a:latin typeface="Calibri" panose="020F0502020204030204"/>
              </a:rPr>
              <a:t>Do an empathy map for </a:t>
            </a:r>
          </a:p>
          <a:p>
            <a:pPr marL="628650" lvl="1" indent="-285750" algn="l">
              <a:buClrTx/>
              <a:buFont typeface="Arial" panose="020B0604020202020204" pitchFamily="34" charset="0"/>
              <a:buChar char="•"/>
            </a:pPr>
            <a:r>
              <a:rPr lang="en-GB" dirty="0">
                <a:solidFill>
                  <a:srgbClr val="6A6A6A"/>
                </a:solidFill>
                <a:latin typeface="Calibri" panose="020F0502020204030204"/>
              </a:rPr>
              <a:t>a young person asking ‘why stay in the mountains’</a:t>
            </a:r>
          </a:p>
          <a:p>
            <a:pPr marL="628650" lvl="1" indent="-285750" algn="l">
              <a:buClrTx/>
              <a:buFont typeface="Arial" panose="020B0604020202020204" pitchFamily="34" charset="0"/>
              <a:buChar char="•"/>
            </a:pPr>
            <a:r>
              <a:rPr lang="en-GB" dirty="0">
                <a:solidFill>
                  <a:srgbClr val="6A6A6A"/>
                </a:solidFill>
                <a:latin typeface="Calibri" panose="020F0502020204030204"/>
              </a:rPr>
              <a:t>a tourist looking to have a sustainable visit to a mountainous area</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3"/>
          <a:stretch>
            <a:fillRect/>
          </a:stretch>
        </p:blipFill>
        <p:spPr>
          <a:xfrm>
            <a:off x="5708571" y="4064439"/>
            <a:ext cx="6093751" cy="1700265"/>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rot="5400000">
            <a:off x="8540247" y="-2019662"/>
            <a:ext cx="777000" cy="5834379"/>
          </a:xfrm>
          <a:prstGeom prst="rect">
            <a:avLst/>
          </a:prstGeom>
          <a:solidFill>
            <a:srgbClr val="7F59A1"/>
          </a:solidFill>
        </p:spPr>
        <p:txBody>
          <a:bodyPr vert="vert270"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ysClr val="window" lastClr="FFFFFF"/>
                </a:solidFill>
                <a:effectLst/>
                <a:uLnTx/>
                <a:uFillTx/>
                <a:latin typeface="Calibri" panose="020F0502020204030204"/>
                <a:ea typeface="+mn-ea"/>
                <a:cs typeface="+mn-cs"/>
              </a:rPr>
              <a:t>Entrepreneurial skills: </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ysClr val="window" lastClr="FFFFFF"/>
                </a:solidFill>
                <a:effectLst/>
                <a:uLnTx/>
                <a:uFillTx/>
                <a:latin typeface="Calibri" panose="020F0502020204030204"/>
                <a:ea typeface="+mn-ea"/>
                <a:cs typeface="+mn-cs"/>
              </a:rPr>
              <a:t>Creative thinking and ideas generation. Effective communication . Adaptability</a:t>
            </a:r>
          </a:p>
        </p:txBody>
      </p:sp>
    </p:spTree>
    <p:extLst>
      <p:ext uri="{BB962C8B-B14F-4D97-AF65-F5344CB8AC3E}">
        <p14:creationId xmlns:p14="http://schemas.microsoft.com/office/powerpoint/2010/main" val="263011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
          <p:cNvSpPr txBox="1">
            <a:spLocks noGrp="1"/>
          </p:cNvSpPr>
          <p:nvPr>
            <p:ph type="body" idx="1"/>
          </p:nvPr>
        </p:nvSpPr>
        <p:spPr>
          <a:xfrm>
            <a:off x="1427026" y="3581728"/>
            <a:ext cx="3498946" cy="1501835"/>
          </a:xfrm>
          <a:prstGeom prst="rect">
            <a:avLst/>
          </a:prstGeom>
          <a:noFill/>
          <a:ln>
            <a:noFill/>
          </a:ln>
        </p:spPr>
        <p:txBody>
          <a:bodyPr spcFirstLastPara="1" vert="horz" wrap="square" lIns="74284" tIns="37131" rIns="74284" bIns="37131" rtlCol="0" anchor="t" anchorCtr="0">
            <a:normAutofit/>
          </a:bodyPr>
          <a:lstStyle/>
          <a:p>
            <a:pPr marL="185732">
              <a:spcBef>
                <a:spcPts val="0"/>
              </a:spcBef>
            </a:pPr>
            <a:r>
              <a:rPr lang="en-GB" b="1" dirty="0"/>
              <a:t>What do they hear?</a:t>
            </a:r>
            <a:endParaRPr b="1" dirty="0"/>
          </a:p>
        </p:txBody>
      </p:sp>
      <p:sp>
        <p:nvSpPr>
          <p:cNvPr id="996" name="Google Shape;996;p4"/>
          <p:cNvSpPr txBox="1">
            <a:spLocks noGrp="1"/>
          </p:cNvSpPr>
          <p:nvPr>
            <p:ph type="body" idx="2"/>
          </p:nvPr>
        </p:nvSpPr>
        <p:spPr>
          <a:xfrm>
            <a:off x="168202" y="135468"/>
            <a:ext cx="3557492" cy="490449"/>
          </a:xfrm>
          <a:prstGeom prst="rect">
            <a:avLst/>
          </a:prstGeom>
          <a:noFill/>
          <a:ln>
            <a:noFill/>
          </a:ln>
        </p:spPr>
        <p:txBody>
          <a:bodyPr spcFirstLastPara="1" vert="horz" wrap="square" lIns="74284" tIns="37131" rIns="74284" bIns="37131" rtlCol="0" anchor="t" anchorCtr="0">
            <a:normAutofit fontScale="85000" lnSpcReduction="10000"/>
          </a:bodyPr>
          <a:lstStyle/>
          <a:p>
            <a:pPr marL="0" indent="0">
              <a:spcBef>
                <a:spcPts val="0"/>
              </a:spcBef>
            </a:pPr>
            <a:r>
              <a:rPr lang="en-GB" dirty="0"/>
              <a:t>EMPATHY MAPPING</a:t>
            </a:r>
            <a:endParaRPr dirty="0"/>
          </a:p>
        </p:txBody>
      </p:sp>
      <p:sp>
        <p:nvSpPr>
          <p:cNvPr id="997" name="Google Shape;997;p4"/>
          <p:cNvSpPr txBox="1">
            <a:spLocks noGrp="1"/>
          </p:cNvSpPr>
          <p:nvPr>
            <p:ph type="body" idx="3"/>
          </p:nvPr>
        </p:nvSpPr>
        <p:spPr>
          <a:xfrm>
            <a:off x="7233160" y="907783"/>
            <a:ext cx="3535892" cy="668178"/>
          </a:xfrm>
          <a:prstGeom prst="rect">
            <a:avLst/>
          </a:prstGeom>
          <a:noFill/>
          <a:ln>
            <a:noFill/>
          </a:ln>
        </p:spPr>
        <p:txBody>
          <a:bodyPr spcFirstLastPara="1" vert="horz" wrap="square" lIns="74284" tIns="37131" rIns="74284" bIns="37131" rtlCol="0" anchor="ctr" anchorCtr="0">
            <a:noAutofit/>
          </a:bodyPr>
          <a:lstStyle/>
          <a:p>
            <a:pPr marL="0" indent="0">
              <a:spcBef>
                <a:spcPts val="0"/>
              </a:spcBef>
            </a:pPr>
            <a:r>
              <a:rPr lang="en-US" b="1" dirty="0"/>
              <a:t>What do they do?</a:t>
            </a:r>
            <a:endParaRPr b="1" dirty="0"/>
          </a:p>
        </p:txBody>
      </p:sp>
      <p:sp>
        <p:nvSpPr>
          <p:cNvPr id="998" name="Google Shape;998;p4"/>
          <p:cNvSpPr txBox="1">
            <a:spLocks noGrp="1"/>
          </p:cNvSpPr>
          <p:nvPr>
            <p:ph type="body" idx="4"/>
          </p:nvPr>
        </p:nvSpPr>
        <p:spPr>
          <a:xfrm>
            <a:off x="1474927" y="1380701"/>
            <a:ext cx="3535892" cy="668178"/>
          </a:xfrm>
          <a:prstGeom prst="rect">
            <a:avLst/>
          </a:prstGeom>
          <a:noFill/>
          <a:ln>
            <a:noFill/>
          </a:ln>
        </p:spPr>
        <p:txBody>
          <a:bodyPr spcFirstLastPara="1" vert="horz" wrap="square" lIns="74284" tIns="37131" rIns="74284" bIns="37131" rtlCol="0" anchor="ctr" anchorCtr="0">
            <a:noAutofit/>
          </a:bodyPr>
          <a:lstStyle/>
          <a:p>
            <a:pPr marL="0" indent="0">
              <a:spcBef>
                <a:spcPts val="0"/>
              </a:spcBef>
            </a:pPr>
            <a:r>
              <a:rPr lang="en-GB" b="1" dirty="0">
                <a:solidFill>
                  <a:schemeClr val="bg1"/>
                </a:solidFill>
              </a:rPr>
              <a:t>What do they think and feel?</a:t>
            </a:r>
            <a:endParaRPr b="1" dirty="0">
              <a:solidFill>
                <a:schemeClr val="bg1"/>
              </a:solidFill>
            </a:endParaRPr>
          </a:p>
        </p:txBody>
      </p:sp>
      <p:sp>
        <p:nvSpPr>
          <p:cNvPr id="999" name="Google Shape;999;p4"/>
          <p:cNvSpPr txBox="1">
            <a:spLocks noGrp="1"/>
          </p:cNvSpPr>
          <p:nvPr>
            <p:ph type="body" idx="5"/>
          </p:nvPr>
        </p:nvSpPr>
        <p:spPr>
          <a:xfrm>
            <a:off x="1474927" y="5014257"/>
            <a:ext cx="3535892" cy="668178"/>
          </a:xfrm>
          <a:prstGeom prst="rect">
            <a:avLst/>
          </a:prstGeom>
          <a:noFill/>
          <a:ln>
            <a:noFill/>
          </a:ln>
        </p:spPr>
        <p:txBody>
          <a:bodyPr spcFirstLastPara="1" vert="horz" wrap="square" lIns="74284" tIns="37131" rIns="74284" bIns="37131" rtlCol="0" anchor="ctr" anchorCtr="0">
            <a:noAutofit/>
          </a:bodyPr>
          <a:lstStyle/>
          <a:p>
            <a:pPr marL="0" indent="0">
              <a:spcBef>
                <a:spcPts val="0"/>
              </a:spcBef>
            </a:pPr>
            <a:r>
              <a:rPr lang="en-GB" b="1" dirty="0">
                <a:solidFill>
                  <a:schemeClr val="bg1"/>
                </a:solidFill>
              </a:rPr>
              <a:t>Pains</a:t>
            </a:r>
            <a:endParaRPr b="1" dirty="0">
              <a:solidFill>
                <a:schemeClr val="bg1"/>
              </a:solidFill>
            </a:endParaRPr>
          </a:p>
        </p:txBody>
      </p:sp>
      <p:sp>
        <p:nvSpPr>
          <p:cNvPr id="1000" name="Google Shape;1000;p4"/>
          <p:cNvSpPr txBox="1">
            <a:spLocks noGrp="1"/>
          </p:cNvSpPr>
          <p:nvPr>
            <p:ph type="body" idx="6"/>
          </p:nvPr>
        </p:nvSpPr>
        <p:spPr>
          <a:xfrm>
            <a:off x="7831289" y="3497128"/>
            <a:ext cx="4370696" cy="1262315"/>
          </a:xfrm>
          <a:prstGeom prst="rect">
            <a:avLst/>
          </a:prstGeom>
          <a:noFill/>
          <a:ln>
            <a:noFill/>
          </a:ln>
        </p:spPr>
        <p:txBody>
          <a:bodyPr spcFirstLastPara="1" vert="horz" wrap="square" lIns="74284" tIns="37131" rIns="74284" bIns="37131" rtlCol="0" anchor="ctr" anchorCtr="0">
            <a:noAutofit/>
          </a:bodyPr>
          <a:lstStyle/>
          <a:p>
            <a:pPr marL="0" indent="0">
              <a:spcBef>
                <a:spcPts val="0"/>
              </a:spcBef>
            </a:pPr>
            <a:r>
              <a:rPr lang="en-GB" b="1" dirty="0"/>
              <a:t>What do they see and say?</a:t>
            </a:r>
          </a:p>
          <a:p>
            <a:pPr marL="0" indent="0">
              <a:spcBef>
                <a:spcPts val="0"/>
              </a:spcBef>
            </a:pPr>
            <a:r>
              <a:rPr lang="en-GB" sz="1600" i="1" dirty="0"/>
              <a:t>What is their environment?</a:t>
            </a:r>
          </a:p>
          <a:p>
            <a:pPr marL="0" indent="0">
              <a:spcBef>
                <a:spcPts val="0"/>
              </a:spcBef>
            </a:pPr>
            <a:r>
              <a:rPr lang="en-GB" sz="1600" i="1" dirty="0"/>
              <a:t>Who are their friends?</a:t>
            </a:r>
          </a:p>
          <a:p>
            <a:pPr marL="0" indent="0">
              <a:spcBef>
                <a:spcPts val="0"/>
              </a:spcBef>
            </a:pPr>
            <a:r>
              <a:rPr lang="en-GB" sz="1600" i="1" dirty="0"/>
              <a:t>What does the market currently offer them?</a:t>
            </a:r>
          </a:p>
          <a:p>
            <a:pPr marL="0" indent="0">
              <a:spcBef>
                <a:spcPts val="0"/>
              </a:spcBef>
            </a:pPr>
            <a:r>
              <a:rPr lang="en-GB" sz="1600" i="1" dirty="0"/>
              <a:t>What are they watching/reading?</a:t>
            </a:r>
            <a:endParaRPr sz="1600" i="1" dirty="0"/>
          </a:p>
        </p:txBody>
      </p:sp>
      <p:sp>
        <p:nvSpPr>
          <p:cNvPr id="1001" name="Google Shape;1001;p4"/>
          <p:cNvSpPr txBox="1">
            <a:spLocks noGrp="1"/>
          </p:cNvSpPr>
          <p:nvPr>
            <p:ph type="body" idx="7"/>
          </p:nvPr>
        </p:nvSpPr>
        <p:spPr>
          <a:xfrm>
            <a:off x="6480745" y="4912797"/>
            <a:ext cx="3535892" cy="668178"/>
          </a:xfrm>
          <a:prstGeom prst="rect">
            <a:avLst/>
          </a:prstGeom>
          <a:noFill/>
          <a:ln>
            <a:noFill/>
          </a:ln>
        </p:spPr>
        <p:txBody>
          <a:bodyPr spcFirstLastPara="1" vert="horz" wrap="square" lIns="74284" tIns="37131" rIns="74284" bIns="37131" rtlCol="0" anchor="ctr" anchorCtr="0">
            <a:noAutofit/>
          </a:bodyPr>
          <a:lstStyle/>
          <a:p>
            <a:pPr marL="0" indent="0">
              <a:spcBef>
                <a:spcPts val="0"/>
              </a:spcBef>
            </a:pPr>
            <a:r>
              <a:rPr lang="en-GB" b="1" dirty="0"/>
              <a:t>Gains</a:t>
            </a:r>
            <a:endParaRPr b="1" dirty="0"/>
          </a:p>
        </p:txBody>
      </p:sp>
      <p:pic>
        <p:nvPicPr>
          <p:cNvPr id="3" name="Graphic 2" descr="Head with gears outline">
            <a:extLst>
              <a:ext uri="{FF2B5EF4-FFF2-40B4-BE49-F238E27FC236}">
                <a16:creationId xmlns:a16="http://schemas.microsoft.com/office/drawing/2014/main" id="{7560C5AB-B495-9BA4-2A93-65D395C216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16350" y="2402565"/>
            <a:ext cx="2744183" cy="2744183"/>
          </a:xfrm>
          <a:prstGeom prst="rect">
            <a:avLst/>
          </a:prstGeom>
        </p:spPr>
      </p:pic>
      <p:cxnSp>
        <p:nvCxnSpPr>
          <p:cNvPr id="5" name="Straight Connector 4">
            <a:extLst>
              <a:ext uri="{FF2B5EF4-FFF2-40B4-BE49-F238E27FC236}">
                <a16:creationId xmlns:a16="http://schemas.microsoft.com/office/drawing/2014/main" id="{901A6A8F-A755-B80F-D6E9-5A95CBCAAC20}"/>
              </a:ext>
            </a:extLst>
          </p:cNvPr>
          <p:cNvCxnSpPr/>
          <p:nvPr/>
        </p:nvCxnSpPr>
        <p:spPr>
          <a:xfrm flipV="1">
            <a:off x="1143000" y="4805465"/>
            <a:ext cx="9906000" cy="7782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BD767A1-4BD0-37F6-D5E4-FEC05D8572CE}"/>
              </a:ext>
            </a:extLst>
          </p:cNvPr>
          <p:cNvCxnSpPr>
            <a:cxnSpLocks/>
          </p:cNvCxnSpPr>
          <p:nvPr/>
        </p:nvCxnSpPr>
        <p:spPr>
          <a:xfrm flipH="1" flipV="1">
            <a:off x="5176834" y="919920"/>
            <a:ext cx="658074" cy="17579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2F91349-05C4-A624-7A6A-5724738E8C7C}"/>
              </a:ext>
            </a:extLst>
          </p:cNvPr>
          <p:cNvCxnSpPr>
            <a:cxnSpLocks/>
          </p:cNvCxnSpPr>
          <p:nvPr/>
        </p:nvCxnSpPr>
        <p:spPr>
          <a:xfrm flipH="1" flipV="1">
            <a:off x="1080449" y="3094212"/>
            <a:ext cx="4261524" cy="4696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60300C-E2FC-68F1-A6A7-B8F2DAAEE89F}"/>
              </a:ext>
            </a:extLst>
          </p:cNvPr>
          <p:cNvCxnSpPr>
            <a:cxnSpLocks/>
          </p:cNvCxnSpPr>
          <p:nvPr/>
        </p:nvCxnSpPr>
        <p:spPr>
          <a:xfrm flipV="1">
            <a:off x="7076872" y="2960196"/>
            <a:ext cx="4025082" cy="63862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84196D-34E3-E821-F902-9530BFCEBACE}"/>
              </a:ext>
            </a:extLst>
          </p:cNvPr>
          <p:cNvCxnSpPr/>
          <p:nvPr/>
        </p:nvCxnSpPr>
        <p:spPr>
          <a:xfrm>
            <a:off x="1143000" y="900667"/>
            <a:ext cx="9906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C1436F-082D-33EA-FA8A-8792BAAC3FF5}"/>
              </a:ext>
            </a:extLst>
          </p:cNvPr>
          <p:cNvCxnSpPr>
            <a:cxnSpLocks/>
          </p:cNvCxnSpPr>
          <p:nvPr/>
        </p:nvCxnSpPr>
        <p:spPr>
          <a:xfrm>
            <a:off x="6096000" y="4844374"/>
            <a:ext cx="0" cy="21206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Google Shape;997;p4">
            <a:extLst>
              <a:ext uri="{FF2B5EF4-FFF2-40B4-BE49-F238E27FC236}">
                <a16:creationId xmlns:a16="http://schemas.microsoft.com/office/drawing/2014/main" id="{AD403DC9-7F28-F2CD-CCC1-9C5881A15AB5}"/>
              </a:ext>
            </a:extLst>
          </p:cNvPr>
          <p:cNvSpPr txBox="1">
            <a:spLocks/>
          </p:cNvSpPr>
          <p:nvPr/>
        </p:nvSpPr>
        <p:spPr>
          <a:xfrm>
            <a:off x="1080449" y="365796"/>
            <a:ext cx="4787999" cy="668178"/>
          </a:xfrm>
          <a:prstGeom prst="rect">
            <a:avLst/>
          </a:prstGeom>
          <a:noFill/>
          <a:ln>
            <a:noFill/>
          </a:ln>
        </p:spPr>
        <p:txBody>
          <a:bodyPr spcFirstLastPara="1" vert="horz" wrap="square" lIns="74284" tIns="37131" rIns="74284" bIns="37131" rtlCol="0" anchor="ctr" anchorCtr="0">
            <a:noAutofit/>
          </a:bodyPr>
          <a:lstStyle>
            <a:lvl1pPr marL="371464" lvl="0" indent="-185732" algn="l" defTabSz="914400" rtl="0" eaLnBrk="1" latinLnBrk="0" hangingPunct="1">
              <a:lnSpc>
                <a:spcPct val="90000"/>
              </a:lnSpc>
              <a:spcBef>
                <a:spcPts val="813"/>
              </a:spcBef>
              <a:spcAft>
                <a:spcPts val="0"/>
              </a:spcAft>
              <a:buClr>
                <a:srgbClr val="595959"/>
              </a:buClr>
              <a:buSzPts val="2200"/>
              <a:buFont typeface="Arial" panose="020B0604020202020204" pitchFamily="34" charset="0"/>
              <a:buNone/>
              <a:defRPr sz="1788" kern="1200">
                <a:solidFill>
                  <a:srgbClr val="595959"/>
                </a:solidFill>
                <a:latin typeface="+mn-lt"/>
                <a:ea typeface="+mn-ea"/>
                <a:cs typeface="+mn-cs"/>
              </a:defRPr>
            </a:lvl1pPr>
            <a:lvl2pPr marL="742927" lvl="1" indent="-185732" algn="ctr" defTabSz="914400" rtl="0" eaLnBrk="1" latinLnBrk="0" hangingPunct="1">
              <a:lnSpc>
                <a:spcPct val="90000"/>
              </a:lnSpc>
              <a:spcBef>
                <a:spcPts val="406"/>
              </a:spcBef>
              <a:spcAft>
                <a:spcPts val="0"/>
              </a:spcAft>
              <a:buClr>
                <a:srgbClr val="4D4D4C"/>
              </a:buClr>
              <a:buSzPts val="2400"/>
              <a:buFont typeface="Arial" panose="020B0604020202020204" pitchFamily="34" charset="0"/>
              <a:buNone/>
              <a:defRPr sz="1950" kern="1200">
                <a:solidFill>
                  <a:srgbClr val="4D4D4C"/>
                </a:solidFill>
                <a:latin typeface="+mn-lt"/>
                <a:ea typeface="+mn-ea"/>
                <a:cs typeface="+mn-cs"/>
              </a:defRPr>
            </a:lvl2pPr>
            <a:lvl3pPr marL="1114393" lvl="2" indent="-185732" algn="ctr" defTabSz="914400" rtl="0" eaLnBrk="1" latinLnBrk="0" hangingPunct="1">
              <a:lnSpc>
                <a:spcPct val="90000"/>
              </a:lnSpc>
              <a:spcBef>
                <a:spcPts val="406"/>
              </a:spcBef>
              <a:spcAft>
                <a:spcPts val="0"/>
              </a:spcAft>
              <a:buClr>
                <a:srgbClr val="4D4D4C"/>
              </a:buClr>
              <a:buSzPts val="2400"/>
              <a:buFont typeface="Arial" panose="020B0604020202020204" pitchFamily="34" charset="0"/>
              <a:buNone/>
              <a:defRPr sz="1950" kern="1200">
                <a:solidFill>
                  <a:srgbClr val="4D4D4C"/>
                </a:solidFill>
                <a:latin typeface="+mn-lt"/>
                <a:ea typeface="+mn-ea"/>
                <a:cs typeface="+mn-cs"/>
              </a:defRPr>
            </a:lvl3pPr>
            <a:lvl4pPr marL="1485856" lvl="3" indent="-185732" algn="ctr" defTabSz="914400" rtl="0" eaLnBrk="1" latinLnBrk="0" hangingPunct="1">
              <a:lnSpc>
                <a:spcPct val="90000"/>
              </a:lnSpc>
              <a:spcBef>
                <a:spcPts val="406"/>
              </a:spcBef>
              <a:spcAft>
                <a:spcPts val="0"/>
              </a:spcAft>
              <a:buClr>
                <a:srgbClr val="4D4D4C"/>
              </a:buClr>
              <a:buSzPts val="2400"/>
              <a:buFont typeface="Arial" panose="020B0604020202020204" pitchFamily="34" charset="0"/>
              <a:buNone/>
              <a:defRPr sz="1950" kern="1200">
                <a:solidFill>
                  <a:srgbClr val="4D4D4C"/>
                </a:solidFill>
                <a:latin typeface="+mn-lt"/>
                <a:ea typeface="+mn-ea"/>
                <a:cs typeface="+mn-cs"/>
              </a:defRPr>
            </a:lvl4pPr>
            <a:lvl5pPr marL="1857321" lvl="4" indent="-185732" algn="ctr" defTabSz="914400" rtl="0" eaLnBrk="1" latinLnBrk="0" hangingPunct="1">
              <a:lnSpc>
                <a:spcPct val="90000"/>
              </a:lnSpc>
              <a:spcBef>
                <a:spcPts val="406"/>
              </a:spcBef>
              <a:spcAft>
                <a:spcPts val="0"/>
              </a:spcAft>
              <a:buClr>
                <a:srgbClr val="4D4D4C"/>
              </a:buClr>
              <a:buSzPts val="2400"/>
              <a:buFont typeface="Arial" panose="020B0604020202020204" pitchFamily="34" charset="0"/>
              <a:buNone/>
              <a:defRPr sz="1950" kern="1200">
                <a:solidFill>
                  <a:srgbClr val="4D4D4C"/>
                </a:solidFill>
                <a:latin typeface="+mn-lt"/>
                <a:ea typeface="+mn-ea"/>
                <a:cs typeface="+mn-cs"/>
              </a:defRPr>
            </a:lvl5pPr>
            <a:lvl6pPr marL="2228784" lvl="5" indent="-278598" algn="l" defTabSz="914400" rtl="0" eaLnBrk="1" latinLnBrk="0" hangingPunct="1">
              <a:lnSpc>
                <a:spcPct val="90000"/>
              </a:lnSpc>
              <a:spcBef>
                <a:spcPts val="406"/>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2600249" lvl="6" indent="-278598" algn="l" defTabSz="914400" rtl="0" eaLnBrk="1" latinLnBrk="0" hangingPunct="1">
              <a:lnSpc>
                <a:spcPct val="90000"/>
              </a:lnSpc>
              <a:spcBef>
                <a:spcPts val="406"/>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2971713" lvl="7" indent="-278598" algn="l" defTabSz="914400" rtl="0" eaLnBrk="1" latinLnBrk="0" hangingPunct="1">
              <a:lnSpc>
                <a:spcPct val="90000"/>
              </a:lnSpc>
              <a:spcBef>
                <a:spcPts val="406"/>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3343177" lvl="8" indent="-278598" algn="l" defTabSz="914400" rtl="0" eaLnBrk="1" latinLnBrk="0" hangingPunct="1">
              <a:lnSpc>
                <a:spcPct val="90000"/>
              </a:lnSpc>
              <a:spcBef>
                <a:spcPts val="406"/>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GB" dirty="0">
                <a:solidFill>
                  <a:schemeClr val="bg1"/>
                </a:solidFill>
                <a:latin typeface="Calibri" panose="020F0502020204030204" pitchFamily="34" charset="0"/>
                <a:cs typeface="Calibri" panose="020F0502020204030204" pitchFamily="34" charset="0"/>
              </a:rPr>
              <a:t>WHO ARE WE EMPATHISING WITH?</a:t>
            </a:r>
            <a:endParaRPr lang="en-GB" b="1" dirty="0">
              <a:solidFill>
                <a:schemeClr val="bg1"/>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6A261678-6058-D425-B389-83CBF7F2039E}"/>
              </a:ext>
            </a:extLst>
          </p:cNvPr>
          <p:cNvSpPr txBox="1"/>
          <p:nvPr/>
        </p:nvSpPr>
        <p:spPr>
          <a:xfrm>
            <a:off x="6386041" y="1392291"/>
            <a:ext cx="3097818" cy="830997"/>
          </a:xfrm>
          <a:prstGeom prst="rect">
            <a:avLst/>
          </a:prstGeom>
          <a:noFill/>
        </p:spPr>
        <p:txBody>
          <a:bodyPr wrap="square" rtlCol="0">
            <a:spAutoFit/>
          </a:bodyPr>
          <a:lstStyle/>
          <a:p>
            <a:r>
              <a:rPr lang="en-GB" sz="1600" i="1" dirty="0">
                <a:solidFill>
                  <a:srgbClr val="6A6A6A"/>
                </a:solidFill>
                <a:latin typeface="Calibri" panose="020F0502020204030204" pitchFamily="34" charset="0"/>
                <a:cs typeface="Calibri" panose="020F0502020204030204" pitchFamily="34" charset="0"/>
              </a:rPr>
              <a:t>What would they like to do?</a:t>
            </a:r>
          </a:p>
          <a:p>
            <a:r>
              <a:rPr lang="en-GB" sz="1600" i="1" dirty="0">
                <a:solidFill>
                  <a:srgbClr val="6A6A6A"/>
                </a:solidFill>
                <a:latin typeface="Calibri" panose="020F0502020204030204" pitchFamily="34" charset="0"/>
                <a:cs typeface="Calibri" panose="020F0502020204030204" pitchFamily="34" charset="0"/>
              </a:rPr>
              <a:t>What can we imagine them doing?</a:t>
            </a:r>
          </a:p>
          <a:p>
            <a:r>
              <a:rPr lang="en-GB" sz="1600" i="1" dirty="0">
                <a:solidFill>
                  <a:srgbClr val="6A6A6A"/>
                </a:solidFill>
                <a:latin typeface="Calibri" panose="020F0502020204030204" pitchFamily="34" charset="0"/>
                <a:cs typeface="Calibri" panose="020F0502020204030204" pitchFamily="34" charset="0"/>
              </a:rPr>
              <a:t>What do they need to do?</a:t>
            </a:r>
          </a:p>
        </p:txBody>
      </p:sp>
      <p:sp>
        <p:nvSpPr>
          <p:cNvPr id="34" name="TextBox 33">
            <a:extLst>
              <a:ext uri="{FF2B5EF4-FFF2-40B4-BE49-F238E27FC236}">
                <a16:creationId xmlns:a16="http://schemas.microsoft.com/office/drawing/2014/main" id="{88D68E95-9D20-6C7C-8B2B-313B51123735}"/>
              </a:ext>
            </a:extLst>
          </p:cNvPr>
          <p:cNvSpPr txBox="1"/>
          <p:nvPr/>
        </p:nvSpPr>
        <p:spPr>
          <a:xfrm>
            <a:off x="1527883" y="1895193"/>
            <a:ext cx="3814091" cy="1077218"/>
          </a:xfrm>
          <a:prstGeom prst="rect">
            <a:avLst/>
          </a:prstGeom>
          <a:noFill/>
        </p:spPr>
        <p:txBody>
          <a:bodyPr wrap="square" rtlCol="0">
            <a:spAutoFit/>
          </a:bodyPr>
          <a:lstStyle/>
          <a:p>
            <a:r>
              <a:rPr lang="en-GB" sz="1600" i="1" dirty="0">
                <a:solidFill>
                  <a:schemeClr val="bg1"/>
                </a:solidFill>
                <a:latin typeface="Calibri" panose="020F0502020204030204" pitchFamily="34" charset="0"/>
                <a:cs typeface="Calibri" panose="020F0502020204030204" pitchFamily="34" charset="0"/>
              </a:rPr>
              <a:t>What really matters?</a:t>
            </a:r>
          </a:p>
          <a:p>
            <a:r>
              <a:rPr lang="en-GB" sz="1600" i="1" dirty="0">
                <a:solidFill>
                  <a:schemeClr val="bg1"/>
                </a:solidFill>
                <a:latin typeface="Calibri" panose="020F0502020204030204" pitchFamily="34" charset="0"/>
                <a:cs typeface="Calibri" panose="020F0502020204030204" pitchFamily="34" charset="0"/>
              </a:rPr>
              <a:t>What are their worries or aspirations?</a:t>
            </a:r>
          </a:p>
          <a:p>
            <a:r>
              <a:rPr lang="en-GB" sz="1600" i="1" dirty="0">
                <a:solidFill>
                  <a:schemeClr val="bg1"/>
                </a:solidFill>
                <a:latin typeface="Calibri" panose="020F0502020204030204" pitchFamily="34" charset="0"/>
                <a:cs typeface="Calibri" panose="020F0502020204030204" pitchFamily="34" charset="0"/>
              </a:rPr>
              <a:t>What is always on their mind?</a:t>
            </a:r>
          </a:p>
          <a:p>
            <a:r>
              <a:rPr lang="en-GB" sz="1600" i="1" dirty="0">
                <a:solidFill>
                  <a:schemeClr val="bg1"/>
                </a:solidFill>
                <a:latin typeface="Calibri" panose="020F0502020204030204" pitchFamily="34" charset="0"/>
                <a:cs typeface="Calibri" panose="020F0502020204030204" pitchFamily="34" charset="0"/>
              </a:rPr>
              <a:t>How do they show emotion?</a:t>
            </a:r>
            <a:endParaRPr lang="en-GB" sz="1800" i="1" dirty="0">
              <a:solidFill>
                <a:schemeClr val="bg1"/>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3AE3AAAE-47E4-E317-AF6D-49C3237BF3FE}"/>
              </a:ext>
            </a:extLst>
          </p:cNvPr>
          <p:cNvSpPr txBox="1"/>
          <p:nvPr/>
        </p:nvSpPr>
        <p:spPr>
          <a:xfrm>
            <a:off x="1527884" y="3998069"/>
            <a:ext cx="3357890" cy="584775"/>
          </a:xfrm>
          <a:prstGeom prst="rect">
            <a:avLst/>
          </a:prstGeom>
          <a:noFill/>
        </p:spPr>
        <p:txBody>
          <a:bodyPr wrap="square" rtlCol="0">
            <a:spAutoFit/>
          </a:bodyPr>
          <a:lstStyle/>
          <a:p>
            <a:r>
              <a:rPr lang="en-GB" sz="1600" i="1" dirty="0">
                <a:solidFill>
                  <a:schemeClr val="bg1"/>
                </a:solidFill>
                <a:latin typeface="Calibri" panose="020F0502020204030204" pitchFamily="34" charset="0"/>
                <a:cs typeface="Calibri" panose="020F0502020204030204" pitchFamily="34" charset="0"/>
              </a:rPr>
              <a:t>What media do they listen to?</a:t>
            </a:r>
          </a:p>
          <a:p>
            <a:r>
              <a:rPr lang="en-GB" sz="1600" i="1" dirty="0">
                <a:solidFill>
                  <a:schemeClr val="bg1"/>
                </a:solidFill>
                <a:latin typeface="Calibri" panose="020F0502020204030204" pitchFamily="34" charset="0"/>
                <a:cs typeface="Calibri" panose="020F0502020204030204" pitchFamily="34" charset="0"/>
              </a:rPr>
              <a:t>What do they hear people saying?</a:t>
            </a:r>
          </a:p>
        </p:txBody>
      </p:sp>
      <p:sp>
        <p:nvSpPr>
          <p:cNvPr id="37" name="TextBox 36">
            <a:extLst>
              <a:ext uri="{FF2B5EF4-FFF2-40B4-BE49-F238E27FC236}">
                <a16:creationId xmlns:a16="http://schemas.microsoft.com/office/drawing/2014/main" id="{26F9F1BD-FCE0-74B5-C038-6A4F58AA3660}"/>
              </a:ext>
            </a:extLst>
          </p:cNvPr>
          <p:cNvSpPr txBox="1"/>
          <p:nvPr/>
        </p:nvSpPr>
        <p:spPr>
          <a:xfrm>
            <a:off x="7016892" y="170385"/>
            <a:ext cx="3604922" cy="523220"/>
          </a:xfrm>
          <a:prstGeom prst="rect">
            <a:avLst/>
          </a:prstGeom>
          <a:noFill/>
        </p:spPr>
        <p:txBody>
          <a:bodyPr wrap="square" rtlCol="0">
            <a:spAutoFit/>
          </a:bodyPr>
          <a:lstStyle/>
          <a:p>
            <a:r>
              <a:rPr lang="en-GB" i="1" dirty="0">
                <a:solidFill>
                  <a:srgbClr val="6A6A6A"/>
                </a:solidFill>
                <a:latin typeface="Calibri" panose="020F0502020204030204" pitchFamily="34" charset="0"/>
                <a:cs typeface="Calibri" panose="020F0502020204030204" pitchFamily="34" charset="0"/>
              </a:rPr>
              <a:t>Who is the person we want to understand? </a:t>
            </a:r>
          </a:p>
          <a:p>
            <a:r>
              <a:rPr lang="en-GB" i="1" dirty="0">
                <a:solidFill>
                  <a:srgbClr val="6A6A6A"/>
                </a:solidFill>
                <a:latin typeface="Calibri" panose="020F0502020204030204" pitchFamily="34" charset="0"/>
                <a:cs typeface="Calibri" panose="020F0502020204030204" pitchFamily="34" charset="0"/>
              </a:rPr>
              <a:t>What age are they? What is their situation?</a:t>
            </a:r>
          </a:p>
        </p:txBody>
      </p:sp>
      <p:sp>
        <p:nvSpPr>
          <p:cNvPr id="40" name="TextBox 39">
            <a:extLst>
              <a:ext uri="{FF2B5EF4-FFF2-40B4-BE49-F238E27FC236}">
                <a16:creationId xmlns:a16="http://schemas.microsoft.com/office/drawing/2014/main" id="{D4A58EC2-D842-5111-7124-F4DE70506E58}"/>
              </a:ext>
            </a:extLst>
          </p:cNvPr>
          <p:cNvSpPr txBox="1"/>
          <p:nvPr/>
        </p:nvSpPr>
        <p:spPr>
          <a:xfrm>
            <a:off x="7076871" y="2199955"/>
            <a:ext cx="3740470" cy="1077218"/>
          </a:xfrm>
          <a:prstGeom prst="rect">
            <a:avLst/>
          </a:prstGeom>
          <a:noFill/>
        </p:spPr>
        <p:txBody>
          <a:bodyPr wrap="square" rtlCol="0">
            <a:spAutoFit/>
          </a:bodyPr>
          <a:lstStyle/>
          <a:p>
            <a:r>
              <a:rPr lang="en-GB" sz="1600" i="1" dirty="0">
                <a:solidFill>
                  <a:srgbClr val="6A6A6A"/>
                </a:solidFill>
                <a:latin typeface="Calibri" panose="020F0502020204030204" pitchFamily="34" charset="0"/>
                <a:cs typeface="Calibri" panose="020F0502020204030204" pitchFamily="34" charset="0"/>
              </a:rPr>
              <a:t>What is the person attitude?</a:t>
            </a:r>
          </a:p>
          <a:p>
            <a:r>
              <a:rPr lang="en-GB" sz="1600" i="1" dirty="0">
                <a:solidFill>
                  <a:srgbClr val="6A6A6A"/>
                </a:solidFill>
                <a:latin typeface="Calibri" panose="020F0502020204030204" pitchFamily="34" charset="0"/>
                <a:cs typeface="Calibri" panose="020F0502020204030204" pitchFamily="34" charset="0"/>
              </a:rPr>
              <a:t>How do they behave towards others, the environment?</a:t>
            </a:r>
          </a:p>
          <a:p>
            <a:r>
              <a:rPr lang="en-GB" sz="1600" i="1" dirty="0">
                <a:solidFill>
                  <a:srgbClr val="6A6A6A"/>
                </a:solidFill>
                <a:latin typeface="Calibri" panose="020F0502020204030204" pitchFamily="34" charset="0"/>
                <a:cs typeface="Calibri" panose="020F0502020204030204" pitchFamily="34" charset="0"/>
              </a:rPr>
              <a:t>What is their appearance?</a:t>
            </a:r>
          </a:p>
        </p:txBody>
      </p:sp>
      <p:sp>
        <p:nvSpPr>
          <p:cNvPr id="41" name="TextBox 40">
            <a:extLst>
              <a:ext uri="{FF2B5EF4-FFF2-40B4-BE49-F238E27FC236}">
                <a16:creationId xmlns:a16="http://schemas.microsoft.com/office/drawing/2014/main" id="{0C8B2FE6-1DDC-1520-86C5-88126ABE02FB}"/>
              </a:ext>
            </a:extLst>
          </p:cNvPr>
          <p:cNvSpPr txBox="1"/>
          <p:nvPr/>
        </p:nvSpPr>
        <p:spPr>
          <a:xfrm>
            <a:off x="1474927" y="5424492"/>
            <a:ext cx="3634355" cy="523220"/>
          </a:xfrm>
          <a:prstGeom prst="rect">
            <a:avLst/>
          </a:prstGeom>
          <a:noFill/>
        </p:spPr>
        <p:txBody>
          <a:bodyPr wrap="square" rtlCol="0">
            <a:spAutoFit/>
          </a:bodyPr>
          <a:lstStyle/>
          <a:p>
            <a:r>
              <a:rPr lang="en-GB" i="1" dirty="0">
                <a:solidFill>
                  <a:schemeClr val="bg1"/>
                </a:solidFill>
                <a:latin typeface="Calibri" panose="020F0502020204030204" pitchFamily="34" charset="0"/>
                <a:cs typeface="Calibri" panose="020F0502020204030204" pitchFamily="34" charset="0"/>
              </a:rPr>
              <a:t>What are their fears, frustrations, anxieties?</a:t>
            </a:r>
          </a:p>
          <a:p>
            <a:r>
              <a:rPr lang="en-GB" i="1" dirty="0">
                <a:solidFill>
                  <a:schemeClr val="bg1"/>
                </a:solidFill>
                <a:latin typeface="Calibri" panose="020F0502020204030204" pitchFamily="34" charset="0"/>
                <a:cs typeface="Calibri" panose="020F0502020204030204" pitchFamily="34" charset="0"/>
              </a:rPr>
              <a:t>What risks, threats and obstacles do they face</a:t>
            </a:r>
            <a:r>
              <a:rPr lang="en-GB" sz="1200" i="1" dirty="0">
                <a:solidFill>
                  <a:schemeClr val="bg1"/>
                </a:solidFill>
              </a:rPr>
              <a:t>?</a:t>
            </a:r>
          </a:p>
        </p:txBody>
      </p:sp>
      <p:pic>
        <p:nvPicPr>
          <p:cNvPr id="44" name="Picture 43" descr="Logo, company name&#10;&#10;Description automatically generated">
            <a:extLst>
              <a:ext uri="{FF2B5EF4-FFF2-40B4-BE49-F238E27FC236}">
                <a16:creationId xmlns:a16="http://schemas.microsoft.com/office/drawing/2014/main" id="{AD64A887-2852-E3E8-A982-7793F68BD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857" y="6089925"/>
            <a:ext cx="2624540" cy="604628"/>
          </a:xfrm>
          <a:prstGeom prst="rect">
            <a:avLst/>
          </a:prstGeom>
        </p:spPr>
      </p:pic>
      <p:sp>
        <p:nvSpPr>
          <p:cNvPr id="2" name="Rectangle 1">
            <a:extLst>
              <a:ext uri="{FF2B5EF4-FFF2-40B4-BE49-F238E27FC236}">
                <a16:creationId xmlns:a16="http://schemas.microsoft.com/office/drawing/2014/main" id="{803F6EF4-D5F1-0838-BD67-79ACDDC79FAD}"/>
              </a:ext>
            </a:extLst>
          </p:cNvPr>
          <p:cNvSpPr/>
          <p:nvPr/>
        </p:nvSpPr>
        <p:spPr>
          <a:xfrm>
            <a:off x="7253990" y="6089925"/>
            <a:ext cx="4590679" cy="5976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C89D0C19-2A3B-2A32-9136-4032076CB260}"/>
              </a:ext>
            </a:extLst>
          </p:cNvPr>
          <p:cNvSpPr txBox="1"/>
          <p:nvPr/>
        </p:nvSpPr>
        <p:spPr>
          <a:xfrm>
            <a:off x="6521073" y="5336701"/>
            <a:ext cx="4100741" cy="954107"/>
          </a:xfrm>
          <a:prstGeom prst="rect">
            <a:avLst/>
          </a:prstGeom>
          <a:noFill/>
        </p:spPr>
        <p:txBody>
          <a:bodyPr wrap="square" rtlCol="0">
            <a:spAutoFit/>
          </a:bodyPr>
          <a:lstStyle/>
          <a:p>
            <a:r>
              <a:rPr lang="en-GB" i="1" dirty="0">
                <a:solidFill>
                  <a:srgbClr val="6A6A6A"/>
                </a:solidFill>
                <a:latin typeface="Calibri" panose="020F0502020204030204" pitchFamily="34" charset="0"/>
                <a:cs typeface="Calibri" panose="020F0502020204030204" pitchFamily="34" charset="0"/>
              </a:rPr>
              <a:t>What wants , needs, aspirations do they have?</a:t>
            </a:r>
          </a:p>
          <a:p>
            <a:r>
              <a:rPr lang="en-GB" i="1" dirty="0">
                <a:solidFill>
                  <a:srgbClr val="6A6A6A"/>
                </a:solidFill>
                <a:latin typeface="Calibri" panose="020F0502020204030204" pitchFamily="34" charset="0"/>
                <a:cs typeface="Calibri" panose="020F0502020204030204" pitchFamily="34" charset="0"/>
              </a:rPr>
              <a:t>What do they need to become successful and achieve their goals? How do they measure success?</a:t>
            </a:r>
          </a:p>
          <a:p>
            <a:r>
              <a:rPr lang="en-GB" i="1" dirty="0">
                <a:solidFill>
                  <a:srgbClr val="6A6A6A"/>
                </a:solidFill>
                <a:latin typeface="Calibri" panose="020F0502020204030204" pitchFamily="34" charset="0"/>
                <a:cs typeface="Calibri" panose="020F0502020204030204" pitchFamily="34" charset="0"/>
              </a:rPr>
              <a:t>What opportunities do they face?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a:xfrm flipH="1">
            <a:off x="-436148" y="-167341"/>
            <a:ext cx="4862437" cy="6855220"/>
          </a:xfrm>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r>
              <a:rPr lang="en-GB" dirty="0">
                <a:solidFill>
                  <a:schemeClr val="bg1"/>
                </a:solidFill>
                <a:latin typeface="Calibri" panose="020F0502020204030204" pitchFamily="34" charset="0"/>
                <a:cs typeface="Calibri" panose="020F0502020204030204" pitchFamily="34" charset="0"/>
              </a:rPr>
              <a:t>Objectives:</a:t>
            </a:r>
          </a:p>
          <a:p>
            <a:pPr algn="l"/>
            <a:r>
              <a:rPr lang="en-GB" dirty="0">
                <a:solidFill>
                  <a:schemeClr val="bg1"/>
                </a:solidFill>
                <a:latin typeface="Calibri" panose="020F0502020204030204" pitchFamily="34" charset="0"/>
                <a:cs typeface="Calibri" panose="020F0502020204030204" pitchFamily="34" charset="0"/>
              </a:rPr>
              <a:t>To quickly demonstrate how little effort is really required to make meaningful, easy-to-read images Learning to look at things differently. Overcoming visual communication anxieties.</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3568306"/>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en-GB" dirty="0">
                <a:solidFill>
                  <a:schemeClr val="bg1"/>
                </a:solidFill>
                <a:latin typeface="Calibri" panose="020F0502020204030204" pitchFamily="34" charset="0"/>
                <a:cs typeface="Calibri" panose="020F0502020204030204" pitchFamily="34" charset="0"/>
              </a:rPr>
              <a:t>Learning activity: </a:t>
            </a:r>
          </a:p>
          <a:p>
            <a:pPr algn="l">
              <a:spcBef>
                <a:spcPts val="600"/>
              </a:spcBef>
            </a:pPr>
            <a:endParaRPr lang="en-GB" dirty="0">
              <a:solidFill>
                <a:schemeClr val="bg1"/>
              </a:solidFill>
              <a:latin typeface="Calibri" panose="020F0502020204030204" pitchFamily="34" charset="0"/>
              <a:cs typeface="Calibri" panose="020F0502020204030204" pitchFamily="34" charset="0"/>
            </a:endParaRPr>
          </a:p>
          <a:p>
            <a:pPr algn="l"/>
            <a:r>
              <a:rPr lang="en-GB" dirty="0">
                <a:solidFill>
                  <a:schemeClr val="bg1"/>
                </a:solidFill>
                <a:latin typeface="Calibri" panose="020F0502020204030204" pitchFamily="34" charset="0"/>
                <a:cs typeface="Calibri" panose="020F0502020204030204" pitchFamily="34" charset="0"/>
              </a:rPr>
              <a:t>On a piece of paper draw lots of small squiggles</a:t>
            </a:r>
          </a:p>
          <a:p>
            <a:pPr algn="l"/>
            <a:endParaRPr lang="en-GB" dirty="0">
              <a:solidFill>
                <a:schemeClr val="bg1"/>
              </a:solidFill>
              <a:latin typeface="Calibri" panose="020F0502020204030204" pitchFamily="34" charset="0"/>
              <a:cs typeface="Calibri" panose="020F0502020204030204" pitchFamily="34" charset="0"/>
            </a:endParaRPr>
          </a:p>
          <a:p>
            <a:pPr algn="l"/>
            <a:r>
              <a:rPr lang="en-GB" dirty="0">
                <a:solidFill>
                  <a:schemeClr val="bg1"/>
                </a:solidFill>
                <a:latin typeface="Calibri" panose="020F0502020204030204" pitchFamily="34" charset="0"/>
                <a:cs typeface="Calibri" panose="020F0502020204030204" pitchFamily="34" charset="0"/>
              </a:rPr>
              <a:t>Turn each of the squiggles into birds by adding a simple triangle beak, an eye, some feet and a triangle tail.</a:t>
            </a:r>
          </a:p>
          <a:p>
            <a:pPr algn="l"/>
            <a:endParaRPr lang="en-GB" dirty="0">
              <a:solidFill>
                <a:schemeClr val="bg1"/>
              </a:solidFill>
              <a:latin typeface="Calibri" panose="020F0502020204030204" pitchFamily="34" charset="0"/>
              <a:cs typeface="Calibri" panose="020F0502020204030204" pitchFamily="34" charset="0"/>
            </a:endParaRPr>
          </a:p>
          <a:p>
            <a:pPr algn="l"/>
            <a:r>
              <a:rPr lang="en-GB" dirty="0">
                <a:solidFill>
                  <a:schemeClr val="bg1"/>
                </a:solidFill>
                <a:latin typeface="Calibri" panose="020F0502020204030204" pitchFamily="34" charset="0"/>
                <a:cs typeface="Calibri" panose="020F0502020204030204" pitchFamily="34" charset="0"/>
              </a:rPr>
              <a:t>Go as fancy or as simple as you like</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r>
              <a:rPr lang="en-GB" dirty="0">
                <a:solidFill>
                  <a:srgbClr val="6A6A6A"/>
                </a:solidFill>
                <a:latin typeface="Calibri" panose="020F0502020204030204"/>
              </a:rPr>
              <a:t>PEAK twist</a:t>
            </a:r>
          </a:p>
          <a:p>
            <a:pPr algn="l">
              <a:buClrTx/>
            </a:pPr>
            <a:r>
              <a:rPr lang="en-GB" dirty="0">
                <a:solidFill>
                  <a:srgbClr val="6A6A6A"/>
                </a:solidFill>
                <a:latin typeface="Calibri" panose="020F0502020204030204"/>
              </a:rPr>
              <a:t>Playing in a group- Have each person draw a squiggle and then pass to the next person. Transform the squiggle, draw a new squiggle and pass on to represent the need for collaborative working in rural areas. Go crazy with the squiggles!</a:t>
            </a:r>
          </a:p>
          <a:p>
            <a:pPr algn="l">
              <a:buClrTx/>
            </a:pPr>
            <a:r>
              <a:rPr lang="en-GB" dirty="0">
                <a:solidFill>
                  <a:srgbClr val="6A6A6A"/>
                </a:solidFill>
                <a:latin typeface="Calibri" panose="020F0502020204030204"/>
              </a:rPr>
              <a:t>Challenge yourself to try and turn the squiggles into other things like faces, people and logos</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5792449" y="4649640"/>
            <a:ext cx="5263115" cy="1468503"/>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a:off x="6033828" y="510382"/>
            <a:ext cx="5812109" cy="763039"/>
          </a:xfrm>
          <a:prstGeom prst="rect">
            <a:avLst/>
          </a:prstGeom>
          <a:solidFill>
            <a:srgbClr val="7F59A1"/>
          </a:solidFill>
        </p:spPr>
        <p:txBody>
          <a:bodyPr vert="horz" lIns="91440" tIns="45720" rIns="91440" bIns="45720" rtlCol="0">
            <a:normAutofit fontScale="925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dirty="0">
                <a:solidFill>
                  <a:schemeClr val="bg1"/>
                </a:solidFill>
                <a:latin typeface="Calibri" panose="020F0502020204030204" pitchFamily="34" charset="0"/>
                <a:cs typeface="Calibri" panose="020F0502020204030204" pitchFamily="34" charset="0"/>
              </a:rPr>
              <a:t>Entrepreneurial skills: </a:t>
            </a:r>
          </a:p>
          <a:p>
            <a:r>
              <a:rPr lang="en-GB" dirty="0">
                <a:solidFill>
                  <a:schemeClr val="bg1"/>
                </a:solidFill>
                <a:latin typeface="Calibri" panose="020F0502020204030204" pitchFamily="34" charset="0"/>
                <a:cs typeface="Calibri" panose="020F0502020204030204" pitchFamily="34" charset="0"/>
              </a:rPr>
              <a:t>Creative thinking and ideas generation. Effective communication . Adaptability</a:t>
            </a:r>
          </a:p>
        </p:txBody>
      </p:sp>
      <p:sp>
        <p:nvSpPr>
          <p:cNvPr id="2" name="Title 1">
            <a:extLst>
              <a:ext uri="{FF2B5EF4-FFF2-40B4-BE49-F238E27FC236}">
                <a16:creationId xmlns:a16="http://schemas.microsoft.com/office/drawing/2014/main" id="{37AA7A03-6008-02D9-F05D-0505279E71CF}"/>
              </a:ext>
            </a:extLst>
          </p:cNvPr>
          <p:cNvSpPr txBox="1">
            <a:spLocks/>
          </p:cNvSpPr>
          <p:nvPr/>
        </p:nvSpPr>
        <p:spPr>
          <a:xfrm>
            <a:off x="261622" y="510382"/>
            <a:ext cx="5772206"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45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SQUIGGLE BIRDS</a:t>
            </a:r>
          </a:p>
        </p:txBody>
      </p:sp>
    </p:spTree>
    <p:extLst>
      <p:ext uri="{BB962C8B-B14F-4D97-AF65-F5344CB8AC3E}">
        <p14:creationId xmlns:p14="http://schemas.microsoft.com/office/powerpoint/2010/main" val="1901713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2" name="Google Shape;1152;p19"/>
          <p:cNvSpPr txBox="1">
            <a:spLocks noGrp="1"/>
          </p:cNvSpPr>
          <p:nvPr>
            <p:ph type="body" idx="3"/>
          </p:nvPr>
        </p:nvSpPr>
        <p:spPr>
          <a:xfrm>
            <a:off x="1517794" y="1902896"/>
            <a:ext cx="2132085" cy="1070797"/>
          </a:xfrm>
          <a:prstGeom prst="rect">
            <a:avLst/>
          </a:prstGeom>
          <a:noFill/>
          <a:ln>
            <a:noFill/>
          </a:ln>
        </p:spPr>
        <p:txBody>
          <a:bodyPr spcFirstLastPara="1" vert="horz" wrap="square" lIns="74284" tIns="37131" rIns="74284" bIns="37131" rtlCol="0" anchor="t" anchorCtr="0">
            <a:normAutofit/>
          </a:bodyPr>
          <a:lstStyle/>
          <a:p>
            <a:pPr marL="0" indent="0">
              <a:spcBef>
                <a:spcPts val="0"/>
              </a:spcBef>
            </a:pPr>
            <a:r>
              <a:rPr lang="en-GB" dirty="0"/>
              <a:t>SQUIGGLE BIRDS</a:t>
            </a:r>
            <a:endParaRPr dirty="0"/>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F558D0C4-3C69-2F30-286D-4FE20FC9E57E}"/>
                  </a:ext>
                </a:extLst>
              </p14:cNvPr>
              <p14:cNvContentPartPr/>
              <p14:nvPr/>
            </p14:nvContentPartPr>
            <p14:xfrm>
              <a:off x="6871029" y="2165837"/>
              <a:ext cx="214920" cy="82080"/>
            </p14:xfrm>
          </p:contentPart>
        </mc:Choice>
        <mc:Fallback xmlns="">
          <p:pic>
            <p:nvPicPr>
              <p:cNvPr id="10" name="Ink 9">
                <a:extLst>
                  <a:ext uri="{FF2B5EF4-FFF2-40B4-BE49-F238E27FC236}">
                    <a16:creationId xmlns:a16="http://schemas.microsoft.com/office/drawing/2014/main" id="{F558D0C4-3C69-2F30-286D-4FE20FC9E57E}"/>
                  </a:ext>
                </a:extLst>
              </p:cNvPr>
              <p:cNvPicPr/>
              <p:nvPr/>
            </p:nvPicPr>
            <p:blipFill>
              <a:blip r:embed="rId4"/>
              <a:stretch>
                <a:fillRect/>
              </a:stretch>
            </p:blipFill>
            <p:spPr>
              <a:xfrm>
                <a:off x="6862029" y="2156837"/>
                <a:ext cx="23256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398F4823-D1D2-A92E-9BAF-0440C1F86FE3}"/>
                  </a:ext>
                </a:extLst>
              </p14:cNvPr>
              <p14:cNvContentPartPr/>
              <p14:nvPr/>
            </p14:nvContentPartPr>
            <p14:xfrm>
              <a:off x="7166589" y="2094197"/>
              <a:ext cx="21960" cy="31320"/>
            </p14:xfrm>
          </p:contentPart>
        </mc:Choice>
        <mc:Fallback xmlns="">
          <p:pic>
            <p:nvPicPr>
              <p:cNvPr id="11" name="Ink 10">
                <a:extLst>
                  <a:ext uri="{FF2B5EF4-FFF2-40B4-BE49-F238E27FC236}">
                    <a16:creationId xmlns:a16="http://schemas.microsoft.com/office/drawing/2014/main" id="{398F4823-D1D2-A92E-9BAF-0440C1F86FE3}"/>
                  </a:ext>
                </a:extLst>
              </p:cNvPr>
              <p:cNvPicPr/>
              <p:nvPr/>
            </p:nvPicPr>
            <p:blipFill>
              <a:blip r:embed="rId6"/>
              <a:stretch>
                <a:fillRect/>
              </a:stretch>
            </p:blipFill>
            <p:spPr>
              <a:xfrm>
                <a:off x="7157439" y="2085197"/>
                <a:ext cx="39894" cy="48960"/>
              </a:xfrm>
              <a:prstGeom prst="rect">
                <a:avLst/>
              </a:prstGeom>
            </p:spPr>
          </p:pic>
        </mc:Fallback>
      </mc:AlternateContent>
      <p:grpSp>
        <p:nvGrpSpPr>
          <p:cNvPr id="18" name="Group 17">
            <a:extLst>
              <a:ext uri="{FF2B5EF4-FFF2-40B4-BE49-F238E27FC236}">
                <a16:creationId xmlns:a16="http://schemas.microsoft.com/office/drawing/2014/main" id="{6C008757-9071-269E-1568-10C2B29E5FCE}"/>
              </a:ext>
            </a:extLst>
          </p:cNvPr>
          <p:cNvGrpSpPr/>
          <p:nvPr/>
        </p:nvGrpSpPr>
        <p:grpSpPr>
          <a:xfrm>
            <a:off x="7189989" y="2476157"/>
            <a:ext cx="376920" cy="276480"/>
            <a:chOff x="6046989" y="2476157"/>
            <a:chExt cx="376920" cy="276480"/>
          </a:xfrm>
        </p:grpSpPr>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28E59229-A1CB-E9DD-928D-BCA6267B0E01}"/>
                    </a:ext>
                  </a:extLst>
                </p14:cNvPr>
                <p14:cNvContentPartPr/>
                <p14:nvPr/>
              </p14:nvContentPartPr>
              <p14:xfrm>
                <a:off x="6046989" y="2503517"/>
                <a:ext cx="59760" cy="223920"/>
              </p14:xfrm>
            </p:contentPart>
          </mc:Choice>
          <mc:Fallback xmlns="">
            <p:pic>
              <p:nvPicPr>
                <p:cNvPr id="12" name="Ink 11">
                  <a:extLst>
                    <a:ext uri="{FF2B5EF4-FFF2-40B4-BE49-F238E27FC236}">
                      <a16:creationId xmlns:a16="http://schemas.microsoft.com/office/drawing/2014/main" id="{28E59229-A1CB-E9DD-928D-BCA6267B0E01}"/>
                    </a:ext>
                  </a:extLst>
                </p:cNvPr>
                <p:cNvPicPr/>
                <p:nvPr/>
              </p:nvPicPr>
              <p:blipFill>
                <a:blip r:embed="rId8"/>
                <a:stretch>
                  <a:fillRect/>
                </a:stretch>
              </p:blipFill>
              <p:spPr>
                <a:xfrm>
                  <a:off x="6037989" y="2494517"/>
                  <a:ext cx="774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94AD1E6-C3C9-9BDB-B8E2-6AE730CF1028}"/>
                    </a:ext>
                  </a:extLst>
                </p14:cNvPr>
                <p14:cNvContentPartPr/>
                <p14:nvPr/>
              </p14:nvContentPartPr>
              <p14:xfrm>
                <a:off x="6106389" y="2634197"/>
                <a:ext cx="16200" cy="109800"/>
              </p14:xfrm>
            </p:contentPart>
          </mc:Choice>
          <mc:Fallback xmlns="">
            <p:pic>
              <p:nvPicPr>
                <p:cNvPr id="13" name="Ink 12">
                  <a:extLst>
                    <a:ext uri="{FF2B5EF4-FFF2-40B4-BE49-F238E27FC236}">
                      <a16:creationId xmlns:a16="http://schemas.microsoft.com/office/drawing/2014/main" id="{794AD1E6-C3C9-9BDB-B8E2-6AE730CF1028}"/>
                    </a:ext>
                  </a:extLst>
                </p:cNvPr>
                <p:cNvPicPr/>
                <p:nvPr/>
              </p:nvPicPr>
              <p:blipFill>
                <a:blip r:embed="rId10"/>
                <a:stretch>
                  <a:fillRect/>
                </a:stretch>
              </p:blipFill>
              <p:spPr>
                <a:xfrm>
                  <a:off x="6097749" y="2625197"/>
                  <a:ext cx="338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B482FBF-A082-59E7-ACF8-3726BA79D29E}"/>
                    </a:ext>
                  </a:extLst>
                </p14:cNvPr>
                <p14:cNvContentPartPr/>
                <p14:nvPr/>
              </p14:nvContentPartPr>
              <p14:xfrm>
                <a:off x="6106749" y="2661557"/>
                <a:ext cx="83520" cy="36360"/>
              </p14:xfrm>
            </p:contentPart>
          </mc:Choice>
          <mc:Fallback xmlns="">
            <p:pic>
              <p:nvPicPr>
                <p:cNvPr id="14" name="Ink 13">
                  <a:extLst>
                    <a:ext uri="{FF2B5EF4-FFF2-40B4-BE49-F238E27FC236}">
                      <a16:creationId xmlns:a16="http://schemas.microsoft.com/office/drawing/2014/main" id="{BB482FBF-A082-59E7-ACF8-3726BA79D29E}"/>
                    </a:ext>
                  </a:extLst>
                </p:cNvPr>
                <p:cNvPicPr/>
                <p:nvPr/>
              </p:nvPicPr>
              <p:blipFill>
                <a:blip r:embed="rId12"/>
                <a:stretch>
                  <a:fillRect/>
                </a:stretch>
              </p:blipFill>
              <p:spPr>
                <a:xfrm>
                  <a:off x="6097749" y="2652557"/>
                  <a:ext cx="10116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0DA1EF59-8E0C-E7E3-F669-88D58B503F1F}"/>
                    </a:ext>
                  </a:extLst>
                </p14:cNvPr>
                <p14:cNvContentPartPr/>
                <p14:nvPr/>
              </p14:nvContentPartPr>
              <p14:xfrm>
                <a:off x="6242829" y="2476157"/>
                <a:ext cx="73440" cy="274320"/>
              </p14:xfrm>
            </p:contentPart>
          </mc:Choice>
          <mc:Fallback xmlns="">
            <p:pic>
              <p:nvPicPr>
                <p:cNvPr id="15" name="Ink 14">
                  <a:extLst>
                    <a:ext uri="{FF2B5EF4-FFF2-40B4-BE49-F238E27FC236}">
                      <a16:creationId xmlns:a16="http://schemas.microsoft.com/office/drawing/2014/main" id="{0DA1EF59-8E0C-E7E3-F669-88D58B503F1F}"/>
                    </a:ext>
                  </a:extLst>
                </p:cNvPr>
                <p:cNvPicPr/>
                <p:nvPr/>
              </p:nvPicPr>
              <p:blipFill>
                <a:blip r:embed="rId14"/>
                <a:stretch>
                  <a:fillRect/>
                </a:stretch>
              </p:blipFill>
              <p:spPr>
                <a:xfrm>
                  <a:off x="6234189" y="2467517"/>
                  <a:ext cx="910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C5E30A68-A6CA-0A07-6196-77C95B15DD3C}"/>
                    </a:ext>
                  </a:extLst>
                </p14:cNvPr>
                <p14:cNvContentPartPr/>
                <p14:nvPr/>
              </p14:nvContentPartPr>
              <p14:xfrm>
                <a:off x="6313749" y="2645357"/>
                <a:ext cx="38880" cy="107280"/>
              </p14:xfrm>
            </p:contentPart>
          </mc:Choice>
          <mc:Fallback xmlns="">
            <p:pic>
              <p:nvPicPr>
                <p:cNvPr id="16" name="Ink 15">
                  <a:extLst>
                    <a:ext uri="{FF2B5EF4-FFF2-40B4-BE49-F238E27FC236}">
                      <a16:creationId xmlns:a16="http://schemas.microsoft.com/office/drawing/2014/main" id="{C5E30A68-A6CA-0A07-6196-77C95B15DD3C}"/>
                    </a:ext>
                  </a:extLst>
                </p:cNvPr>
                <p:cNvPicPr/>
                <p:nvPr/>
              </p:nvPicPr>
              <p:blipFill>
                <a:blip r:embed="rId16"/>
                <a:stretch>
                  <a:fillRect/>
                </a:stretch>
              </p:blipFill>
              <p:spPr>
                <a:xfrm>
                  <a:off x="6304749" y="2636357"/>
                  <a:ext cx="5652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8FE46CB3-93B5-D5B6-4479-4130A339C186}"/>
                    </a:ext>
                  </a:extLst>
                </p14:cNvPr>
                <p14:cNvContentPartPr/>
                <p14:nvPr/>
              </p14:nvContentPartPr>
              <p14:xfrm>
                <a:off x="6313749" y="2644637"/>
                <a:ext cx="110160" cy="24120"/>
              </p14:xfrm>
            </p:contentPart>
          </mc:Choice>
          <mc:Fallback xmlns="">
            <p:pic>
              <p:nvPicPr>
                <p:cNvPr id="17" name="Ink 16">
                  <a:extLst>
                    <a:ext uri="{FF2B5EF4-FFF2-40B4-BE49-F238E27FC236}">
                      <a16:creationId xmlns:a16="http://schemas.microsoft.com/office/drawing/2014/main" id="{8FE46CB3-93B5-D5B6-4479-4130A339C186}"/>
                    </a:ext>
                  </a:extLst>
                </p:cNvPr>
                <p:cNvPicPr/>
                <p:nvPr/>
              </p:nvPicPr>
              <p:blipFill>
                <a:blip r:embed="rId18"/>
                <a:stretch>
                  <a:fillRect/>
                </a:stretch>
              </p:blipFill>
              <p:spPr>
                <a:xfrm>
                  <a:off x="6304749" y="2635637"/>
                  <a:ext cx="127800" cy="41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5E7B667D-E467-CFFD-0693-5A7872C6E4CF}"/>
                  </a:ext>
                </a:extLst>
              </p14:cNvPr>
              <p14:cNvContentPartPr/>
              <p14:nvPr/>
            </p14:nvContentPartPr>
            <p14:xfrm>
              <a:off x="7598589" y="1832477"/>
              <a:ext cx="231840" cy="311400"/>
            </p14:xfrm>
          </p:contentPart>
        </mc:Choice>
        <mc:Fallback xmlns="">
          <p:pic>
            <p:nvPicPr>
              <p:cNvPr id="19" name="Ink 18">
                <a:extLst>
                  <a:ext uri="{FF2B5EF4-FFF2-40B4-BE49-F238E27FC236}">
                    <a16:creationId xmlns:a16="http://schemas.microsoft.com/office/drawing/2014/main" id="{5E7B667D-E467-CFFD-0693-5A7872C6E4CF}"/>
                  </a:ext>
                </a:extLst>
              </p:cNvPr>
              <p:cNvPicPr/>
              <p:nvPr/>
            </p:nvPicPr>
            <p:blipFill>
              <a:blip r:embed="rId20"/>
              <a:stretch>
                <a:fillRect/>
              </a:stretch>
            </p:blipFill>
            <p:spPr>
              <a:xfrm>
                <a:off x="7589589" y="1823467"/>
                <a:ext cx="249480" cy="3290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8" name="Ink 27">
                <a:extLst>
                  <a:ext uri="{FF2B5EF4-FFF2-40B4-BE49-F238E27FC236}">
                    <a16:creationId xmlns:a16="http://schemas.microsoft.com/office/drawing/2014/main" id="{460AD767-B6F9-9BFC-B4FB-C13E54A8EC21}"/>
                  </a:ext>
                </a:extLst>
              </p14:cNvPr>
              <p14:cNvContentPartPr/>
              <p14:nvPr/>
            </p14:nvContentPartPr>
            <p14:xfrm>
              <a:off x="7778160" y="3124320"/>
              <a:ext cx="63360" cy="108000"/>
            </p14:xfrm>
          </p:contentPart>
        </mc:Choice>
        <mc:Fallback xmlns="">
          <p:pic>
            <p:nvPicPr>
              <p:cNvPr id="28" name="Ink 27">
                <a:extLst>
                  <a:ext uri="{FF2B5EF4-FFF2-40B4-BE49-F238E27FC236}">
                    <a16:creationId xmlns:a16="http://schemas.microsoft.com/office/drawing/2014/main" id="{460AD767-B6F9-9BFC-B4FB-C13E54A8EC21}"/>
                  </a:ext>
                </a:extLst>
              </p:cNvPr>
              <p:cNvPicPr/>
              <p:nvPr/>
            </p:nvPicPr>
            <p:blipFill>
              <a:blip r:embed="rId22"/>
              <a:stretch>
                <a:fillRect/>
              </a:stretch>
            </p:blipFill>
            <p:spPr>
              <a:xfrm>
                <a:off x="7769160" y="3115290"/>
                <a:ext cx="81000" cy="1256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0" name="Ink 29">
                <a:extLst>
                  <a:ext uri="{FF2B5EF4-FFF2-40B4-BE49-F238E27FC236}">
                    <a16:creationId xmlns:a16="http://schemas.microsoft.com/office/drawing/2014/main" id="{FC7D4874-E075-75A5-CC71-360EE3D57928}"/>
                  </a:ext>
                </a:extLst>
              </p14:cNvPr>
              <p14:cNvContentPartPr/>
              <p14:nvPr/>
            </p14:nvContentPartPr>
            <p14:xfrm>
              <a:off x="8351640" y="3256440"/>
              <a:ext cx="262800" cy="263880"/>
            </p14:xfrm>
          </p:contentPart>
        </mc:Choice>
        <mc:Fallback xmlns="">
          <p:pic>
            <p:nvPicPr>
              <p:cNvPr id="30" name="Ink 29">
                <a:extLst>
                  <a:ext uri="{FF2B5EF4-FFF2-40B4-BE49-F238E27FC236}">
                    <a16:creationId xmlns:a16="http://schemas.microsoft.com/office/drawing/2014/main" id="{FC7D4874-E075-75A5-CC71-360EE3D57928}"/>
                  </a:ext>
                </a:extLst>
              </p:cNvPr>
              <p:cNvPicPr/>
              <p:nvPr/>
            </p:nvPicPr>
            <p:blipFill>
              <a:blip r:embed="rId24"/>
              <a:stretch>
                <a:fillRect/>
              </a:stretch>
            </p:blipFill>
            <p:spPr>
              <a:xfrm>
                <a:off x="8342640" y="3247452"/>
                <a:ext cx="280440" cy="28149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C84F7228-A406-A4FF-5623-7186A06A6EEB}"/>
                  </a:ext>
                </a:extLst>
              </p14:cNvPr>
              <p14:cNvContentPartPr/>
              <p14:nvPr/>
            </p14:nvContentPartPr>
            <p14:xfrm>
              <a:off x="8694360" y="2002200"/>
              <a:ext cx="100440" cy="121680"/>
            </p14:xfrm>
          </p:contentPart>
        </mc:Choice>
        <mc:Fallback xmlns="">
          <p:pic>
            <p:nvPicPr>
              <p:cNvPr id="34" name="Ink 33">
                <a:extLst>
                  <a:ext uri="{FF2B5EF4-FFF2-40B4-BE49-F238E27FC236}">
                    <a16:creationId xmlns:a16="http://schemas.microsoft.com/office/drawing/2014/main" id="{C84F7228-A406-A4FF-5623-7186A06A6EEB}"/>
                  </a:ext>
                </a:extLst>
              </p:cNvPr>
              <p:cNvPicPr/>
              <p:nvPr/>
            </p:nvPicPr>
            <p:blipFill>
              <a:blip r:embed="rId26"/>
              <a:stretch>
                <a:fillRect/>
              </a:stretch>
            </p:blipFill>
            <p:spPr>
              <a:xfrm>
                <a:off x="8685360" y="1993200"/>
                <a:ext cx="118080" cy="139320"/>
              </a:xfrm>
              <a:prstGeom prst="rect">
                <a:avLst/>
              </a:prstGeom>
            </p:spPr>
          </p:pic>
        </mc:Fallback>
      </mc:AlternateContent>
      <p:grpSp>
        <p:nvGrpSpPr>
          <p:cNvPr id="42" name="Group 41">
            <a:extLst>
              <a:ext uri="{FF2B5EF4-FFF2-40B4-BE49-F238E27FC236}">
                <a16:creationId xmlns:a16="http://schemas.microsoft.com/office/drawing/2014/main" id="{663CA9E3-0AA5-EEF6-E232-E3B9825A346D}"/>
              </a:ext>
            </a:extLst>
          </p:cNvPr>
          <p:cNvGrpSpPr/>
          <p:nvPr/>
        </p:nvGrpSpPr>
        <p:grpSpPr>
          <a:xfrm>
            <a:off x="7072943" y="1411806"/>
            <a:ext cx="2671920" cy="2605675"/>
            <a:chOff x="5929943" y="1411805"/>
            <a:chExt cx="2671920" cy="2605675"/>
          </a:xfrm>
        </p:grpSpPr>
        <mc:AlternateContent xmlns:mc="http://schemas.openxmlformats.org/markup-compatibility/2006" xmlns:p14="http://schemas.microsoft.com/office/powerpoint/2010/main">
          <mc:Choice Requires="p14">
            <p:contentPart p14:bwMode="auto" r:id="rId27">
              <p14:nvContentPartPr>
                <p14:cNvPr id="3" name="Ink 2">
                  <a:extLst>
                    <a:ext uri="{FF2B5EF4-FFF2-40B4-BE49-F238E27FC236}">
                      <a16:creationId xmlns:a16="http://schemas.microsoft.com/office/drawing/2014/main" id="{DDFA569F-4D4B-6290-108D-F88F493EDAF1}"/>
                    </a:ext>
                  </a:extLst>
                </p14:cNvPr>
                <p14:cNvContentPartPr/>
                <p14:nvPr/>
              </p14:nvContentPartPr>
              <p14:xfrm>
                <a:off x="6264383" y="1939205"/>
                <a:ext cx="120240" cy="220680"/>
              </p14:xfrm>
            </p:contentPart>
          </mc:Choice>
          <mc:Fallback xmlns="">
            <p:pic>
              <p:nvPicPr>
                <p:cNvPr id="3" name="Ink 2">
                  <a:extLst>
                    <a:ext uri="{FF2B5EF4-FFF2-40B4-BE49-F238E27FC236}">
                      <a16:creationId xmlns:a16="http://schemas.microsoft.com/office/drawing/2014/main" id="{DDFA569F-4D4B-6290-108D-F88F493EDAF1}"/>
                    </a:ext>
                  </a:extLst>
                </p:cNvPr>
                <p:cNvPicPr/>
                <p:nvPr/>
              </p:nvPicPr>
              <p:blipFill>
                <a:blip r:embed="rId28"/>
                <a:stretch>
                  <a:fillRect/>
                </a:stretch>
              </p:blipFill>
              <p:spPr>
                <a:xfrm>
                  <a:off x="6255743" y="1930205"/>
                  <a:ext cx="13788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 name="Ink 3">
                  <a:extLst>
                    <a:ext uri="{FF2B5EF4-FFF2-40B4-BE49-F238E27FC236}">
                      <a16:creationId xmlns:a16="http://schemas.microsoft.com/office/drawing/2014/main" id="{CCDEC311-0CBF-C65D-04EE-75357F730FC1}"/>
                    </a:ext>
                  </a:extLst>
                </p14:cNvPr>
                <p14:cNvContentPartPr/>
                <p14:nvPr/>
              </p14:nvContentPartPr>
              <p14:xfrm>
                <a:off x="5929943" y="1818605"/>
                <a:ext cx="522000" cy="708840"/>
              </p14:xfrm>
            </p:contentPart>
          </mc:Choice>
          <mc:Fallback xmlns="">
            <p:pic>
              <p:nvPicPr>
                <p:cNvPr id="4" name="Ink 3">
                  <a:extLst>
                    <a:ext uri="{FF2B5EF4-FFF2-40B4-BE49-F238E27FC236}">
                      <a16:creationId xmlns:a16="http://schemas.microsoft.com/office/drawing/2014/main" id="{CCDEC311-0CBF-C65D-04EE-75357F730FC1}"/>
                    </a:ext>
                  </a:extLst>
                </p:cNvPr>
                <p:cNvPicPr/>
                <p:nvPr/>
              </p:nvPicPr>
              <p:blipFill>
                <a:blip r:embed="rId30"/>
                <a:stretch>
                  <a:fillRect/>
                </a:stretch>
              </p:blipFill>
              <p:spPr>
                <a:xfrm>
                  <a:off x="5921303" y="1809605"/>
                  <a:ext cx="539640" cy="726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 name="Ink 5">
                  <a:extLst>
                    <a:ext uri="{FF2B5EF4-FFF2-40B4-BE49-F238E27FC236}">
                      <a16:creationId xmlns:a16="http://schemas.microsoft.com/office/drawing/2014/main" id="{902F1A27-F66D-9D57-35E5-90F604B6151B}"/>
                    </a:ext>
                  </a:extLst>
                </p14:cNvPr>
                <p14:cNvContentPartPr/>
                <p14:nvPr/>
              </p14:nvContentPartPr>
              <p14:xfrm>
                <a:off x="7301543" y="1411805"/>
                <a:ext cx="1300320" cy="1201680"/>
              </p14:xfrm>
            </p:contentPart>
          </mc:Choice>
          <mc:Fallback xmlns="">
            <p:pic>
              <p:nvPicPr>
                <p:cNvPr id="6" name="Ink 5">
                  <a:extLst>
                    <a:ext uri="{FF2B5EF4-FFF2-40B4-BE49-F238E27FC236}">
                      <a16:creationId xmlns:a16="http://schemas.microsoft.com/office/drawing/2014/main" id="{902F1A27-F66D-9D57-35E5-90F604B6151B}"/>
                    </a:ext>
                  </a:extLst>
                </p:cNvPr>
                <p:cNvPicPr/>
                <p:nvPr/>
              </p:nvPicPr>
              <p:blipFill>
                <a:blip r:embed="rId32"/>
                <a:stretch>
                  <a:fillRect/>
                </a:stretch>
              </p:blipFill>
              <p:spPr>
                <a:xfrm>
                  <a:off x="7292903" y="1403165"/>
                  <a:ext cx="1317960" cy="12193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 name="Ink 6">
                  <a:extLst>
                    <a:ext uri="{FF2B5EF4-FFF2-40B4-BE49-F238E27FC236}">
                      <a16:creationId xmlns:a16="http://schemas.microsoft.com/office/drawing/2014/main" id="{47FCADD8-7D11-64D0-A80E-DAFC307739E7}"/>
                    </a:ext>
                  </a:extLst>
                </p14:cNvPr>
                <p14:cNvContentPartPr/>
                <p14:nvPr/>
              </p14:nvContentPartPr>
              <p14:xfrm>
                <a:off x="6323063" y="2981045"/>
                <a:ext cx="982080" cy="1007280"/>
              </p14:xfrm>
            </p:contentPart>
          </mc:Choice>
          <mc:Fallback xmlns="">
            <p:pic>
              <p:nvPicPr>
                <p:cNvPr id="7" name="Ink 6">
                  <a:extLst>
                    <a:ext uri="{FF2B5EF4-FFF2-40B4-BE49-F238E27FC236}">
                      <a16:creationId xmlns:a16="http://schemas.microsoft.com/office/drawing/2014/main" id="{47FCADD8-7D11-64D0-A80E-DAFC307739E7}"/>
                    </a:ext>
                  </a:extLst>
                </p:cNvPr>
                <p:cNvPicPr/>
                <p:nvPr/>
              </p:nvPicPr>
              <p:blipFill>
                <a:blip r:embed="rId34"/>
                <a:stretch>
                  <a:fillRect/>
                </a:stretch>
              </p:blipFill>
              <p:spPr>
                <a:xfrm>
                  <a:off x="6314063" y="2972405"/>
                  <a:ext cx="999720" cy="102492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 name="Ink 19">
                  <a:extLst>
                    <a:ext uri="{FF2B5EF4-FFF2-40B4-BE49-F238E27FC236}">
                      <a16:creationId xmlns:a16="http://schemas.microsoft.com/office/drawing/2014/main" id="{3BE562D1-FB14-26ED-027B-EF2548AE9A96}"/>
                    </a:ext>
                  </a:extLst>
                </p14:cNvPr>
                <p14:cNvContentPartPr/>
                <p14:nvPr/>
              </p14:nvContentPartPr>
              <p14:xfrm>
                <a:off x="6195240" y="3862680"/>
                <a:ext cx="205560" cy="23400"/>
              </p14:xfrm>
            </p:contentPart>
          </mc:Choice>
          <mc:Fallback xmlns="">
            <p:pic>
              <p:nvPicPr>
                <p:cNvPr id="20" name="Ink 19">
                  <a:extLst>
                    <a:ext uri="{FF2B5EF4-FFF2-40B4-BE49-F238E27FC236}">
                      <a16:creationId xmlns:a16="http://schemas.microsoft.com/office/drawing/2014/main" id="{3BE562D1-FB14-26ED-027B-EF2548AE9A96}"/>
                    </a:ext>
                  </a:extLst>
                </p:cNvPr>
                <p:cNvPicPr/>
                <p:nvPr/>
              </p:nvPicPr>
              <p:blipFill>
                <a:blip r:embed="rId36"/>
                <a:stretch>
                  <a:fillRect/>
                </a:stretch>
              </p:blipFill>
              <p:spPr>
                <a:xfrm>
                  <a:off x="6186600" y="3854040"/>
                  <a:ext cx="22320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 name="Ink 20">
                  <a:extLst>
                    <a:ext uri="{FF2B5EF4-FFF2-40B4-BE49-F238E27FC236}">
                      <a16:creationId xmlns:a16="http://schemas.microsoft.com/office/drawing/2014/main" id="{FA601746-24B3-0E9A-FAE5-75AD418216EA}"/>
                    </a:ext>
                  </a:extLst>
                </p14:cNvPr>
                <p14:cNvContentPartPr/>
                <p14:nvPr/>
              </p14:nvContentPartPr>
              <p14:xfrm>
                <a:off x="6370200" y="3886080"/>
                <a:ext cx="214560" cy="131400"/>
              </p14:xfrm>
            </p:contentPart>
          </mc:Choice>
          <mc:Fallback xmlns="">
            <p:pic>
              <p:nvPicPr>
                <p:cNvPr id="21" name="Ink 20">
                  <a:extLst>
                    <a:ext uri="{FF2B5EF4-FFF2-40B4-BE49-F238E27FC236}">
                      <a16:creationId xmlns:a16="http://schemas.microsoft.com/office/drawing/2014/main" id="{FA601746-24B3-0E9A-FAE5-75AD418216EA}"/>
                    </a:ext>
                  </a:extLst>
                </p:cNvPr>
                <p:cNvPicPr/>
                <p:nvPr/>
              </p:nvPicPr>
              <p:blipFill>
                <a:blip r:embed="rId38"/>
                <a:stretch>
                  <a:fillRect/>
                </a:stretch>
              </p:blipFill>
              <p:spPr>
                <a:xfrm>
                  <a:off x="6361200" y="3877080"/>
                  <a:ext cx="232200" cy="1490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3" name="Ink 22">
                  <a:extLst>
                    <a:ext uri="{FF2B5EF4-FFF2-40B4-BE49-F238E27FC236}">
                      <a16:creationId xmlns:a16="http://schemas.microsoft.com/office/drawing/2014/main" id="{763621C4-C059-22D8-1E48-EF45003CF5FC}"/>
                    </a:ext>
                  </a:extLst>
                </p14:cNvPr>
                <p14:cNvContentPartPr/>
                <p14:nvPr/>
              </p14:nvContentPartPr>
              <p14:xfrm>
                <a:off x="7131600" y="3855840"/>
                <a:ext cx="145440" cy="85680"/>
              </p14:xfrm>
            </p:contentPart>
          </mc:Choice>
          <mc:Fallback xmlns="">
            <p:pic>
              <p:nvPicPr>
                <p:cNvPr id="23" name="Ink 22">
                  <a:extLst>
                    <a:ext uri="{FF2B5EF4-FFF2-40B4-BE49-F238E27FC236}">
                      <a16:creationId xmlns:a16="http://schemas.microsoft.com/office/drawing/2014/main" id="{763621C4-C059-22D8-1E48-EF45003CF5FC}"/>
                    </a:ext>
                  </a:extLst>
                </p:cNvPr>
                <p:cNvPicPr/>
                <p:nvPr/>
              </p:nvPicPr>
              <p:blipFill>
                <a:blip r:embed="rId40"/>
                <a:stretch>
                  <a:fillRect/>
                </a:stretch>
              </p:blipFill>
              <p:spPr>
                <a:xfrm>
                  <a:off x="7122960" y="3846840"/>
                  <a:ext cx="16308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4" name="Ink 23">
                  <a:extLst>
                    <a:ext uri="{FF2B5EF4-FFF2-40B4-BE49-F238E27FC236}">
                      <a16:creationId xmlns:a16="http://schemas.microsoft.com/office/drawing/2014/main" id="{D04428A8-F660-3F98-51E1-D25FC3A068AC}"/>
                    </a:ext>
                  </a:extLst>
                </p14:cNvPr>
                <p14:cNvContentPartPr/>
                <p14:nvPr/>
              </p14:nvContentPartPr>
              <p14:xfrm>
                <a:off x="7307640" y="3840360"/>
                <a:ext cx="99720" cy="8280"/>
              </p14:xfrm>
            </p:contentPart>
          </mc:Choice>
          <mc:Fallback xmlns="">
            <p:pic>
              <p:nvPicPr>
                <p:cNvPr id="24" name="Ink 23">
                  <a:extLst>
                    <a:ext uri="{FF2B5EF4-FFF2-40B4-BE49-F238E27FC236}">
                      <a16:creationId xmlns:a16="http://schemas.microsoft.com/office/drawing/2014/main" id="{D04428A8-F660-3F98-51E1-D25FC3A068AC}"/>
                    </a:ext>
                  </a:extLst>
                </p:cNvPr>
                <p:cNvPicPr/>
                <p:nvPr/>
              </p:nvPicPr>
              <p:blipFill>
                <a:blip r:embed="rId42"/>
                <a:stretch>
                  <a:fillRect/>
                </a:stretch>
              </p:blipFill>
              <p:spPr>
                <a:xfrm>
                  <a:off x="7298640" y="3831360"/>
                  <a:ext cx="1173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6" name="Ink 25">
                  <a:extLst>
                    <a:ext uri="{FF2B5EF4-FFF2-40B4-BE49-F238E27FC236}">
                      <a16:creationId xmlns:a16="http://schemas.microsoft.com/office/drawing/2014/main" id="{F2E8EEE8-C54B-7930-B035-7C90BDE64323}"/>
                    </a:ext>
                  </a:extLst>
                </p14:cNvPr>
                <p14:cNvContentPartPr/>
                <p14:nvPr/>
              </p14:nvContentPartPr>
              <p14:xfrm>
                <a:off x="6173280" y="3161760"/>
                <a:ext cx="235080" cy="144360"/>
              </p14:xfrm>
            </p:contentPart>
          </mc:Choice>
          <mc:Fallback xmlns="">
            <p:pic>
              <p:nvPicPr>
                <p:cNvPr id="26" name="Ink 25">
                  <a:extLst>
                    <a:ext uri="{FF2B5EF4-FFF2-40B4-BE49-F238E27FC236}">
                      <a16:creationId xmlns:a16="http://schemas.microsoft.com/office/drawing/2014/main" id="{F2E8EEE8-C54B-7930-B035-7C90BDE64323}"/>
                    </a:ext>
                  </a:extLst>
                </p:cNvPr>
                <p:cNvPicPr/>
                <p:nvPr/>
              </p:nvPicPr>
              <p:blipFill>
                <a:blip r:embed="rId44"/>
                <a:stretch>
                  <a:fillRect/>
                </a:stretch>
              </p:blipFill>
              <p:spPr>
                <a:xfrm>
                  <a:off x="6164640" y="3152760"/>
                  <a:ext cx="25272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7" name="Ink 26">
                  <a:extLst>
                    <a:ext uri="{FF2B5EF4-FFF2-40B4-BE49-F238E27FC236}">
                      <a16:creationId xmlns:a16="http://schemas.microsoft.com/office/drawing/2014/main" id="{D6FA755B-970A-8C6E-435A-372373B0C688}"/>
                    </a:ext>
                  </a:extLst>
                </p14:cNvPr>
                <p14:cNvContentPartPr/>
                <p14:nvPr/>
              </p14:nvContentPartPr>
              <p14:xfrm>
                <a:off x="6179400" y="3162480"/>
                <a:ext cx="217080" cy="71640"/>
              </p14:xfrm>
            </p:contentPart>
          </mc:Choice>
          <mc:Fallback xmlns="">
            <p:pic>
              <p:nvPicPr>
                <p:cNvPr id="27" name="Ink 26">
                  <a:extLst>
                    <a:ext uri="{FF2B5EF4-FFF2-40B4-BE49-F238E27FC236}">
                      <a16:creationId xmlns:a16="http://schemas.microsoft.com/office/drawing/2014/main" id="{D6FA755B-970A-8C6E-435A-372373B0C688}"/>
                    </a:ext>
                  </a:extLst>
                </p:cNvPr>
                <p:cNvPicPr/>
                <p:nvPr/>
              </p:nvPicPr>
              <p:blipFill>
                <a:blip r:embed="rId46"/>
                <a:stretch>
                  <a:fillRect/>
                </a:stretch>
              </p:blipFill>
              <p:spPr>
                <a:xfrm>
                  <a:off x="6170760" y="3153480"/>
                  <a:ext cx="2347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1" name="Ink 30">
                  <a:extLst>
                    <a:ext uri="{FF2B5EF4-FFF2-40B4-BE49-F238E27FC236}">
                      <a16:creationId xmlns:a16="http://schemas.microsoft.com/office/drawing/2014/main" id="{B4297FEA-0436-D075-40DB-FAEC0CC6511D}"/>
                    </a:ext>
                  </a:extLst>
                </p14:cNvPr>
                <p14:cNvContentPartPr/>
                <p14:nvPr/>
              </p14:nvContentPartPr>
              <p14:xfrm>
                <a:off x="7027200" y="2270760"/>
                <a:ext cx="334800" cy="115200"/>
              </p14:xfrm>
            </p:contentPart>
          </mc:Choice>
          <mc:Fallback xmlns="">
            <p:pic>
              <p:nvPicPr>
                <p:cNvPr id="31" name="Ink 30">
                  <a:extLst>
                    <a:ext uri="{FF2B5EF4-FFF2-40B4-BE49-F238E27FC236}">
                      <a16:creationId xmlns:a16="http://schemas.microsoft.com/office/drawing/2014/main" id="{B4297FEA-0436-D075-40DB-FAEC0CC6511D}"/>
                    </a:ext>
                  </a:extLst>
                </p:cNvPr>
                <p:cNvPicPr/>
                <p:nvPr/>
              </p:nvPicPr>
              <p:blipFill>
                <a:blip r:embed="rId48"/>
                <a:stretch>
                  <a:fillRect/>
                </a:stretch>
              </p:blipFill>
              <p:spPr>
                <a:xfrm>
                  <a:off x="7018200" y="2261760"/>
                  <a:ext cx="3524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2" name="Ink 31">
                  <a:extLst>
                    <a:ext uri="{FF2B5EF4-FFF2-40B4-BE49-F238E27FC236}">
                      <a16:creationId xmlns:a16="http://schemas.microsoft.com/office/drawing/2014/main" id="{0E32261E-224F-DC24-327B-621C5741E9A9}"/>
                    </a:ext>
                  </a:extLst>
                </p14:cNvPr>
                <p14:cNvContentPartPr/>
                <p14:nvPr/>
              </p14:nvContentPartPr>
              <p14:xfrm>
                <a:off x="7071480" y="2316480"/>
                <a:ext cx="227880" cy="360"/>
              </p14:xfrm>
            </p:contentPart>
          </mc:Choice>
          <mc:Fallback xmlns="">
            <p:pic>
              <p:nvPicPr>
                <p:cNvPr id="32" name="Ink 31">
                  <a:extLst>
                    <a:ext uri="{FF2B5EF4-FFF2-40B4-BE49-F238E27FC236}">
                      <a16:creationId xmlns:a16="http://schemas.microsoft.com/office/drawing/2014/main" id="{0E32261E-224F-DC24-327B-621C5741E9A9}"/>
                    </a:ext>
                  </a:extLst>
                </p:cNvPr>
                <p:cNvPicPr/>
                <p:nvPr/>
              </p:nvPicPr>
              <p:blipFill>
                <a:blip r:embed="rId50"/>
                <a:stretch>
                  <a:fillRect/>
                </a:stretch>
              </p:blipFill>
              <p:spPr>
                <a:xfrm>
                  <a:off x="7062480" y="2307480"/>
                  <a:ext cx="245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F177D47C-8C66-34BA-C024-524BDB114853}"/>
                    </a:ext>
                  </a:extLst>
                </p14:cNvPr>
                <p14:cNvContentPartPr/>
                <p14:nvPr/>
              </p14:nvContentPartPr>
              <p14:xfrm>
                <a:off x="7833240" y="2590800"/>
                <a:ext cx="122400" cy="393120"/>
              </p14:xfrm>
            </p:contentPart>
          </mc:Choice>
          <mc:Fallback xmlns="">
            <p:pic>
              <p:nvPicPr>
                <p:cNvPr id="35" name="Ink 34">
                  <a:extLst>
                    <a:ext uri="{FF2B5EF4-FFF2-40B4-BE49-F238E27FC236}">
                      <a16:creationId xmlns:a16="http://schemas.microsoft.com/office/drawing/2014/main" id="{F177D47C-8C66-34BA-C024-524BDB114853}"/>
                    </a:ext>
                  </a:extLst>
                </p:cNvPr>
                <p:cNvPicPr/>
                <p:nvPr/>
              </p:nvPicPr>
              <p:blipFill>
                <a:blip r:embed="rId52"/>
                <a:stretch>
                  <a:fillRect/>
                </a:stretch>
              </p:blipFill>
              <p:spPr>
                <a:xfrm>
                  <a:off x="7824600" y="2581800"/>
                  <a:ext cx="14004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4791E5E6-06CE-480C-E9CC-5B75DF367E08}"/>
                    </a:ext>
                  </a:extLst>
                </p14:cNvPr>
                <p14:cNvContentPartPr/>
                <p14:nvPr/>
              </p14:nvContentPartPr>
              <p14:xfrm>
                <a:off x="7962840" y="2850000"/>
                <a:ext cx="8640" cy="182160"/>
              </p14:xfrm>
            </p:contentPart>
          </mc:Choice>
          <mc:Fallback xmlns="">
            <p:pic>
              <p:nvPicPr>
                <p:cNvPr id="36" name="Ink 35">
                  <a:extLst>
                    <a:ext uri="{FF2B5EF4-FFF2-40B4-BE49-F238E27FC236}">
                      <a16:creationId xmlns:a16="http://schemas.microsoft.com/office/drawing/2014/main" id="{4791E5E6-06CE-480C-E9CC-5B75DF367E08}"/>
                    </a:ext>
                  </a:extLst>
                </p:cNvPr>
                <p:cNvPicPr/>
                <p:nvPr/>
              </p:nvPicPr>
              <p:blipFill>
                <a:blip r:embed="rId54"/>
                <a:stretch>
                  <a:fillRect/>
                </a:stretch>
              </p:blipFill>
              <p:spPr>
                <a:xfrm>
                  <a:off x="7953840" y="2841000"/>
                  <a:ext cx="2628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7" name="Ink 36">
                  <a:extLst>
                    <a:ext uri="{FF2B5EF4-FFF2-40B4-BE49-F238E27FC236}">
                      <a16:creationId xmlns:a16="http://schemas.microsoft.com/office/drawing/2014/main" id="{586ADF01-6F0F-27F6-67FB-F8F268113163}"/>
                    </a:ext>
                  </a:extLst>
                </p14:cNvPr>
                <p14:cNvContentPartPr/>
                <p14:nvPr/>
              </p14:nvContentPartPr>
              <p14:xfrm>
                <a:off x="7955280" y="2834520"/>
                <a:ext cx="157680" cy="108360"/>
              </p14:xfrm>
            </p:contentPart>
          </mc:Choice>
          <mc:Fallback xmlns="">
            <p:pic>
              <p:nvPicPr>
                <p:cNvPr id="37" name="Ink 36">
                  <a:extLst>
                    <a:ext uri="{FF2B5EF4-FFF2-40B4-BE49-F238E27FC236}">
                      <a16:creationId xmlns:a16="http://schemas.microsoft.com/office/drawing/2014/main" id="{586ADF01-6F0F-27F6-67FB-F8F268113163}"/>
                    </a:ext>
                  </a:extLst>
                </p:cNvPr>
                <p:cNvPicPr/>
                <p:nvPr/>
              </p:nvPicPr>
              <p:blipFill>
                <a:blip r:embed="rId56"/>
                <a:stretch>
                  <a:fillRect/>
                </a:stretch>
              </p:blipFill>
              <p:spPr>
                <a:xfrm>
                  <a:off x="7946280" y="2825520"/>
                  <a:ext cx="1753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 name="Ink 37">
                  <a:extLst>
                    <a:ext uri="{FF2B5EF4-FFF2-40B4-BE49-F238E27FC236}">
                      <a16:creationId xmlns:a16="http://schemas.microsoft.com/office/drawing/2014/main" id="{58BC16E3-6CAB-41EA-5B59-2942AF30C3CC}"/>
                    </a:ext>
                  </a:extLst>
                </p14:cNvPr>
                <p14:cNvContentPartPr/>
                <p14:nvPr/>
              </p14:nvContentPartPr>
              <p14:xfrm>
                <a:off x="7514640" y="2598360"/>
                <a:ext cx="227520" cy="314280"/>
              </p14:xfrm>
            </p:contentPart>
          </mc:Choice>
          <mc:Fallback xmlns="">
            <p:pic>
              <p:nvPicPr>
                <p:cNvPr id="38" name="Ink 37">
                  <a:extLst>
                    <a:ext uri="{FF2B5EF4-FFF2-40B4-BE49-F238E27FC236}">
                      <a16:creationId xmlns:a16="http://schemas.microsoft.com/office/drawing/2014/main" id="{58BC16E3-6CAB-41EA-5B59-2942AF30C3CC}"/>
                    </a:ext>
                  </a:extLst>
                </p:cNvPr>
                <p:cNvPicPr/>
                <p:nvPr/>
              </p:nvPicPr>
              <p:blipFill>
                <a:blip r:embed="rId58"/>
                <a:stretch>
                  <a:fillRect/>
                </a:stretch>
              </p:blipFill>
              <p:spPr>
                <a:xfrm>
                  <a:off x="7505640" y="2589360"/>
                  <a:ext cx="24516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B41425A2-9DA1-D5A0-3727-80B9874FCC71}"/>
                    </a:ext>
                  </a:extLst>
                </p14:cNvPr>
                <p14:cNvContentPartPr/>
                <p14:nvPr/>
              </p14:nvContentPartPr>
              <p14:xfrm>
                <a:off x="7602840" y="2910840"/>
                <a:ext cx="116640" cy="127440"/>
              </p14:xfrm>
            </p:contentPart>
          </mc:Choice>
          <mc:Fallback xmlns="">
            <p:pic>
              <p:nvPicPr>
                <p:cNvPr id="40" name="Ink 39">
                  <a:extLst>
                    <a:ext uri="{FF2B5EF4-FFF2-40B4-BE49-F238E27FC236}">
                      <a16:creationId xmlns:a16="http://schemas.microsoft.com/office/drawing/2014/main" id="{B41425A2-9DA1-D5A0-3727-80B9874FCC71}"/>
                    </a:ext>
                  </a:extLst>
                </p:cNvPr>
                <p:cNvPicPr/>
                <p:nvPr/>
              </p:nvPicPr>
              <p:blipFill>
                <a:blip r:embed="rId60"/>
                <a:stretch>
                  <a:fillRect/>
                </a:stretch>
              </p:blipFill>
              <p:spPr>
                <a:xfrm>
                  <a:off x="7593840" y="2901840"/>
                  <a:ext cx="1342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7AC1658B-F386-BD0C-8715-A5DACDB3C743}"/>
                    </a:ext>
                  </a:extLst>
                </p14:cNvPr>
                <p14:cNvContentPartPr/>
                <p14:nvPr/>
              </p14:nvContentPartPr>
              <p14:xfrm>
                <a:off x="7704000" y="2918400"/>
                <a:ext cx="159120" cy="164520"/>
              </p14:xfrm>
            </p:contentPart>
          </mc:Choice>
          <mc:Fallback xmlns="">
            <p:pic>
              <p:nvPicPr>
                <p:cNvPr id="41" name="Ink 40">
                  <a:extLst>
                    <a:ext uri="{FF2B5EF4-FFF2-40B4-BE49-F238E27FC236}">
                      <a16:creationId xmlns:a16="http://schemas.microsoft.com/office/drawing/2014/main" id="{7AC1658B-F386-BD0C-8715-A5DACDB3C743}"/>
                    </a:ext>
                  </a:extLst>
                </p:cNvPr>
                <p:cNvPicPr/>
                <p:nvPr/>
              </p:nvPicPr>
              <p:blipFill>
                <a:blip r:embed="rId62"/>
                <a:stretch>
                  <a:fillRect/>
                </a:stretch>
              </p:blipFill>
              <p:spPr>
                <a:xfrm>
                  <a:off x="7695000" y="2909400"/>
                  <a:ext cx="176760" cy="18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3">
            <p14:nvContentPartPr>
              <p14:cNvPr id="43" name="Ink 42">
                <a:extLst>
                  <a:ext uri="{FF2B5EF4-FFF2-40B4-BE49-F238E27FC236}">
                    <a16:creationId xmlns:a16="http://schemas.microsoft.com/office/drawing/2014/main" id="{AF3A539F-F0A8-A65C-FC7A-A57F4A03B661}"/>
                  </a:ext>
                </a:extLst>
              </p14:cNvPr>
              <p14:cNvContentPartPr/>
              <p14:nvPr/>
            </p14:nvContentPartPr>
            <p14:xfrm>
              <a:off x="9715680" y="1080240"/>
              <a:ext cx="525600" cy="839160"/>
            </p14:xfrm>
          </p:contentPart>
        </mc:Choice>
        <mc:Fallback xmlns="">
          <p:pic>
            <p:nvPicPr>
              <p:cNvPr id="43" name="Ink 42">
                <a:extLst>
                  <a:ext uri="{FF2B5EF4-FFF2-40B4-BE49-F238E27FC236}">
                    <a16:creationId xmlns:a16="http://schemas.microsoft.com/office/drawing/2014/main" id="{AF3A539F-F0A8-A65C-FC7A-A57F4A03B661}"/>
                  </a:ext>
                </a:extLst>
              </p:cNvPr>
              <p:cNvPicPr/>
              <p:nvPr/>
            </p:nvPicPr>
            <p:blipFill>
              <a:blip r:embed="rId64"/>
              <a:stretch>
                <a:fillRect/>
              </a:stretch>
            </p:blipFill>
            <p:spPr>
              <a:xfrm>
                <a:off x="9706680" y="1071240"/>
                <a:ext cx="543240" cy="856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4" name="Ink 43">
                <a:extLst>
                  <a:ext uri="{FF2B5EF4-FFF2-40B4-BE49-F238E27FC236}">
                    <a16:creationId xmlns:a16="http://schemas.microsoft.com/office/drawing/2014/main" id="{5C71A17F-91CC-F0A0-F723-58EB78785CF4}"/>
                  </a:ext>
                </a:extLst>
              </p14:cNvPr>
              <p14:cNvContentPartPr/>
              <p14:nvPr/>
            </p14:nvContentPartPr>
            <p14:xfrm>
              <a:off x="5306400" y="5193900"/>
              <a:ext cx="868320" cy="726840"/>
            </p14:xfrm>
          </p:contentPart>
        </mc:Choice>
        <mc:Fallback xmlns="">
          <p:pic>
            <p:nvPicPr>
              <p:cNvPr id="44" name="Ink 43">
                <a:extLst>
                  <a:ext uri="{FF2B5EF4-FFF2-40B4-BE49-F238E27FC236}">
                    <a16:creationId xmlns:a16="http://schemas.microsoft.com/office/drawing/2014/main" id="{5C71A17F-91CC-F0A0-F723-58EB78785CF4}"/>
                  </a:ext>
                </a:extLst>
              </p:cNvPr>
              <p:cNvPicPr/>
              <p:nvPr/>
            </p:nvPicPr>
            <p:blipFill>
              <a:blip r:embed="rId66"/>
              <a:stretch>
                <a:fillRect/>
              </a:stretch>
            </p:blipFill>
            <p:spPr>
              <a:xfrm>
                <a:off x="5297400" y="5184896"/>
                <a:ext cx="885960" cy="744489"/>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 name="Ink 44">
                <a:extLst>
                  <a:ext uri="{FF2B5EF4-FFF2-40B4-BE49-F238E27FC236}">
                    <a16:creationId xmlns:a16="http://schemas.microsoft.com/office/drawing/2014/main" id="{F199F2DE-EB11-2F1C-CB35-7C7BC0B47600}"/>
                  </a:ext>
                </a:extLst>
              </p14:cNvPr>
              <p14:cNvContentPartPr/>
              <p14:nvPr/>
            </p14:nvContentPartPr>
            <p14:xfrm>
              <a:off x="6571800" y="4906620"/>
              <a:ext cx="803520" cy="832320"/>
            </p14:xfrm>
          </p:contentPart>
        </mc:Choice>
        <mc:Fallback xmlns="">
          <p:pic>
            <p:nvPicPr>
              <p:cNvPr id="45" name="Ink 44">
                <a:extLst>
                  <a:ext uri="{FF2B5EF4-FFF2-40B4-BE49-F238E27FC236}">
                    <a16:creationId xmlns:a16="http://schemas.microsoft.com/office/drawing/2014/main" id="{F199F2DE-EB11-2F1C-CB35-7C7BC0B47600}"/>
                  </a:ext>
                </a:extLst>
              </p:cNvPr>
              <p:cNvPicPr/>
              <p:nvPr/>
            </p:nvPicPr>
            <p:blipFill>
              <a:blip r:embed="rId68"/>
              <a:stretch>
                <a:fillRect/>
              </a:stretch>
            </p:blipFill>
            <p:spPr>
              <a:xfrm>
                <a:off x="6562800" y="4897624"/>
                <a:ext cx="821160" cy="849952"/>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7" name="Ink 46">
                <a:extLst>
                  <a:ext uri="{FF2B5EF4-FFF2-40B4-BE49-F238E27FC236}">
                    <a16:creationId xmlns:a16="http://schemas.microsoft.com/office/drawing/2014/main" id="{6F770193-775C-1DD6-2F35-6BBFC686CACE}"/>
                  </a:ext>
                </a:extLst>
              </p14:cNvPr>
              <p14:cNvContentPartPr/>
              <p14:nvPr/>
            </p14:nvContentPartPr>
            <p14:xfrm>
              <a:off x="9533160" y="4735980"/>
              <a:ext cx="991800" cy="1318680"/>
            </p14:xfrm>
          </p:contentPart>
        </mc:Choice>
        <mc:Fallback xmlns="">
          <p:pic>
            <p:nvPicPr>
              <p:cNvPr id="47" name="Ink 46">
                <a:extLst>
                  <a:ext uri="{FF2B5EF4-FFF2-40B4-BE49-F238E27FC236}">
                    <a16:creationId xmlns:a16="http://schemas.microsoft.com/office/drawing/2014/main" id="{6F770193-775C-1DD6-2F35-6BBFC686CACE}"/>
                  </a:ext>
                </a:extLst>
              </p:cNvPr>
              <p:cNvPicPr/>
              <p:nvPr/>
            </p:nvPicPr>
            <p:blipFill>
              <a:blip r:embed="rId70"/>
              <a:stretch>
                <a:fillRect/>
              </a:stretch>
            </p:blipFill>
            <p:spPr>
              <a:xfrm>
                <a:off x="9524160" y="4726980"/>
                <a:ext cx="1009440" cy="13363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A57778AD-322A-3563-CA29-876A4C5367A3}"/>
                  </a:ext>
                </a:extLst>
              </p14:cNvPr>
              <p14:cNvContentPartPr/>
              <p14:nvPr/>
            </p14:nvContentPartPr>
            <p14:xfrm>
              <a:off x="9743400" y="4999140"/>
              <a:ext cx="71640" cy="75960"/>
            </p14:xfrm>
          </p:contentPart>
        </mc:Choice>
        <mc:Fallback xmlns="">
          <p:pic>
            <p:nvPicPr>
              <p:cNvPr id="48" name="Ink 47">
                <a:extLst>
                  <a:ext uri="{FF2B5EF4-FFF2-40B4-BE49-F238E27FC236}">
                    <a16:creationId xmlns:a16="http://schemas.microsoft.com/office/drawing/2014/main" id="{A57778AD-322A-3563-CA29-876A4C5367A3}"/>
                  </a:ext>
                </a:extLst>
              </p:cNvPr>
              <p:cNvPicPr/>
              <p:nvPr/>
            </p:nvPicPr>
            <p:blipFill>
              <a:blip r:embed="rId72"/>
              <a:stretch>
                <a:fillRect/>
              </a:stretch>
            </p:blipFill>
            <p:spPr>
              <a:xfrm>
                <a:off x="9734400" y="4990140"/>
                <a:ext cx="89280" cy="93600"/>
              </a:xfrm>
              <a:prstGeom prst="rect">
                <a:avLst/>
              </a:prstGeom>
            </p:spPr>
          </p:pic>
        </mc:Fallback>
      </mc:AlternateContent>
      <p:grpSp>
        <p:nvGrpSpPr>
          <p:cNvPr id="51" name="Group 50">
            <a:extLst>
              <a:ext uri="{FF2B5EF4-FFF2-40B4-BE49-F238E27FC236}">
                <a16:creationId xmlns:a16="http://schemas.microsoft.com/office/drawing/2014/main" id="{91B4C9E6-891A-52A2-D181-56E42439AB6C}"/>
              </a:ext>
            </a:extLst>
          </p:cNvPr>
          <p:cNvGrpSpPr/>
          <p:nvPr/>
        </p:nvGrpSpPr>
        <p:grpSpPr>
          <a:xfrm>
            <a:off x="9749880" y="4936860"/>
            <a:ext cx="241560" cy="124560"/>
            <a:chOff x="8606880" y="4936860"/>
            <a:chExt cx="241560" cy="124560"/>
          </a:xfrm>
        </p:grpSpPr>
        <mc:AlternateContent xmlns:mc="http://schemas.openxmlformats.org/markup-compatibility/2006" xmlns:p14="http://schemas.microsoft.com/office/powerpoint/2010/main">
          <mc:Choice Requires="p14">
            <p:contentPart p14:bwMode="auto" r:id="rId73">
              <p14:nvContentPartPr>
                <p14:cNvPr id="49" name="Ink 48">
                  <a:extLst>
                    <a:ext uri="{FF2B5EF4-FFF2-40B4-BE49-F238E27FC236}">
                      <a16:creationId xmlns:a16="http://schemas.microsoft.com/office/drawing/2014/main" id="{A880527E-45C5-9F25-0321-4B33C292C057}"/>
                    </a:ext>
                  </a:extLst>
                </p14:cNvPr>
                <p14:cNvContentPartPr/>
                <p14:nvPr/>
              </p14:nvContentPartPr>
              <p14:xfrm>
                <a:off x="8761320" y="4936860"/>
                <a:ext cx="87120" cy="78480"/>
              </p14:xfrm>
            </p:contentPart>
          </mc:Choice>
          <mc:Fallback xmlns="">
            <p:pic>
              <p:nvPicPr>
                <p:cNvPr id="49" name="Ink 48">
                  <a:extLst>
                    <a:ext uri="{FF2B5EF4-FFF2-40B4-BE49-F238E27FC236}">
                      <a16:creationId xmlns:a16="http://schemas.microsoft.com/office/drawing/2014/main" id="{A880527E-45C5-9F25-0321-4B33C292C057}"/>
                    </a:ext>
                  </a:extLst>
                </p:cNvPr>
                <p:cNvPicPr/>
                <p:nvPr/>
              </p:nvPicPr>
              <p:blipFill>
                <a:blip r:embed="rId74"/>
                <a:stretch>
                  <a:fillRect/>
                </a:stretch>
              </p:blipFill>
              <p:spPr>
                <a:xfrm>
                  <a:off x="8752680" y="4927860"/>
                  <a:ext cx="10476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0" name="Ink 49">
                  <a:extLst>
                    <a:ext uri="{FF2B5EF4-FFF2-40B4-BE49-F238E27FC236}">
                      <a16:creationId xmlns:a16="http://schemas.microsoft.com/office/drawing/2014/main" id="{0965BD37-EB87-CC28-0A80-B424D0FB9D25}"/>
                    </a:ext>
                  </a:extLst>
                </p14:cNvPr>
                <p14:cNvContentPartPr/>
                <p14:nvPr/>
              </p14:nvContentPartPr>
              <p14:xfrm>
                <a:off x="8606880" y="5006340"/>
                <a:ext cx="65160" cy="55080"/>
              </p14:xfrm>
            </p:contentPart>
          </mc:Choice>
          <mc:Fallback xmlns="">
            <p:pic>
              <p:nvPicPr>
                <p:cNvPr id="50" name="Ink 49">
                  <a:extLst>
                    <a:ext uri="{FF2B5EF4-FFF2-40B4-BE49-F238E27FC236}">
                      <a16:creationId xmlns:a16="http://schemas.microsoft.com/office/drawing/2014/main" id="{0965BD37-EB87-CC28-0A80-B424D0FB9D25}"/>
                    </a:ext>
                  </a:extLst>
                </p:cNvPr>
                <p:cNvPicPr/>
                <p:nvPr/>
              </p:nvPicPr>
              <p:blipFill>
                <a:blip r:embed="rId76"/>
                <a:stretch>
                  <a:fillRect/>
                </a:stretch>
              </p:blipFill>
              <p:spPr>
                <a:xfrm>
                  <a:off x="8597880" y="4997340"/>
                  <a:ext cx="82800" cy="72720"/>
                </a:xfrm>
                <a:prstGeom prst="rect">
                  <a:avLst/>
                </a:prstGeom>
              </p:spPr>
            </p:pic>
          </mc:Fallback>
        </mc:AlternateContent>
      </p:grpSp>
      <p:grpSp>
        <p:nvGrpSpPr>
          <p:cNvPr id="54" name="Group 53">
            <a:extLst>
              <a:ext uri="{FF2B5EF4-FFF2-40B4-BE49-F238E27FC236}">
                <a16:creationId xmlns:a16="http://schemas.microsoft.com/office/drawing/2014/main" id="{96A76C41-742B-C450-B123-B60CD24F421D}"/>
              </a:ext>
            </a:extLst>
          </p:cNvPr>
          <p:cNvGrpSpPr/>
          <p:nvPr/>
        </p:nvGrpSpPr>
        <p:grpSpPr>
          <a:xfrm>
            <a:off x="9631800" y="5242500"/>
            <a:ext cx="84240" cy="122040"/>
            <a:chOff x="8488800" y="5242500"/>
            <a:chExt cx="84240" cy="122040"/>
          </a:xfrm>
        </p:grpSpPr>
        <mc:AlternateContent xmlns:mc="http://schemas.openxmlformats.org/markup-compatibility/2006" xmlns:p14="http://schemas.microsoft.com/office/powerpoint/2010/main">
          <mc:Choice Requires="p14">
            <p:contentPart p14:bwMode="auto" r:id="rId77">
              <p14:nvContentPartPr>
                <p14:cNvPr id="52" name="Ink 51">
                  <a:extLst>
                    <a:ext uri="{FF2B5EF4-FFF2-40B4-BE49-F238E27FC236}">
                      <a16:creationId xmlns:a16="http://schemas.microsoft.com/office/drawing/2014/main" id="{1CAC6943-B81C-7273-FBA3-A16D29B54D0F}"/>
                    </a:ext>
                  </a:extLst>
                </p14:cNvPr>
                <p14:cNvContentPartPr/>
                <p14:nvPr/>
              </p14:nvContentPartPr>
              <p14:xfrm>
                <a:off x="8488800" y="5242500"/>
                <a:ext cx="63000" cy="64800"/>
              </p14:xfrm>
            </p:contentPart>
          </mc:Choice>
          <mc:Fallback xmlns="">
            <p:pic>
              <p:nvPicPr>
                <p:cNvPr id="52" name="Ink 51">
                  <a:extLst>
                    <a:ext uri="{FF2B5EF4-FFF2-40B4-BE49-F238E27FC236}">
                      <a16:creationId xmlns:a16="http://schemas.microsoft.com/office/drawing/2014/main" id="{1CAC6943-B81C-7273-FBA3-A16D29B54D0F}"/>
                    </a:ext>
                  </a:extLst>
                </p:cNvPr>
                <p:cNvPicPr/>
                <p:nvPr/>
              </p:nvPicPr>
              <p:blipFill>
                <a:blip r:embed="rId78"/>
                <a:stretch>
                  <a:fillRect/>
                </a:stretch>
              </p:blipFill>
              <p:spPr>
                <a:xfrm>
                  <a:off x="8479800" y="5233500"/>
                  <a:ext cx="806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3" name="Ink 52">
                  <a:extLst>
                    <a:ext uri="{FF2B5EF4-FFF2-40B4-BE49-F238E27FC236}">
                      <a16:creationId xmlns:a16="http://schemas.microsoft.com/office/drawing/2014/main" id="{69A7C106-8C45-0D4F-9515-417E95303D10}"/>
                    </a:ext>
                  </a:extLst>
                </p14:cNvPr>
                <p14:cNvContentPartPr/>
                <p14:nvPr/>
              </p14:nvContentPartPr>
              <p14:xfrm>
                <a:off x="8572680" y="5364180"/>
                <a:ext cx="360" cy="360"/>
              </p14:xfrm>
            </p:contentPart>
          </mc:Choice>
          <mc:Fallback xmlns="">
            <p:pic>
              <p:nvPicPr>
                <p:cNvPr id="53" name="Ink 52">
                  <a:extLst>
                    <a:ext uri="{FF2B5EF4-FFF2-40B4-BE49-F238E27FC236}">
                      <a16:creationId xmlns:a16="http://schemas.microsoft.com/office/drawing/2014/main" id="{69A7C106-8C45-0D4F-9515-417E95303D10}"/>
                    </a:ext>
                  </a:extLst>
                </p:cNvPr>
                <p:cNvPicPr/>
                <p:nvPr/>
              </p:nvPicPr>
              <p:blipFill>
                <a:blip r:embed="rId80"/>
                <a:stretch>
                  <a:fillRect/>
                </a:stretch>
              </p:blipFill>
              <p:spPr>
                <a:xfrm>
                  <a:off x="8563680" y="5355540"/>
                  <a:ext cx="18000" cy="18000"/>
                </a:xfrm>
                <a:prstGeom prst="rect">
                  <a:avLst/>
                </a:prstGeom>
              </p:spPr>
            </p:pic>
          </mc:Fallback>
        </mc:AlternateContent>
      </p:grpSp>
      <p:grpSp>
        <p:nvGrpSpPr>
          <p:cNvPr id="58" name="Group 57">
            <a:extLst>
              <a:ext uri="{FF2B5EF4-FFF2-40B4-BE49-F238E27FC236}">
                <a16:creationId xmlns:a16="http://schemas.microsoft.com/office/drawing/2014/main" id="{1F7B0CD7-0C47-BA47-D1BC-1ACADF707226}"/>
              </a:ext>
            </a:extLst>
          </p:cNvPr>
          <p:cNvGrpSpPr/>
          <p:nvPr/>
        </p:nvGrpSpPr>
        <p:grpSpPr>
          <a:xfrm>
            <a:off x="10256040" y="5044500"/>
            <a:ext cx="31320" cy="122400"/>
            <a:chOff x="9113040" y="5044500"/>
            <a:chExt cx="31320" cy="122400"/>
          </a:xfrm>
        </p:grpSpPr>
        <mc:AlternateContent xmlns:mc="http://schemas.openxmlformats.org/markup-compatibility/2006" xmlns:p14="http://schemas.microsoft.com/office/powerpoint/2010/main">
          <mc:Choice Requires="p14">
            <p:contentPart p14:bwMode="auto" r:id="rId81">
              <p14:nvContentPartPr>
                <p14:cNvPr id="55" name="Ink 54">
                  <a:extLst>
                    <a:ext uri="{FF2B5EF4-FFF2-40B4-BE49-F238E27FC236}">
                      <a16:creationId xmlns:a16="http://schemas.microsoft.com/office/drawing/2014/main" id="{761E61AC-8B00-957D-AA36-4429D7F5D332}"/>
                    </a:ext>
                  </a:extLst>
                </p14:cNvPr>
                <p14:cNvContentPartPr/>
                <p14:nvPr/>
              </p14:nvContentPartPr>
              <p14:xfrm>
                <a:off x="9113040" y="5044500"/>
                <a:ext cx="29160" cy="73800"/>
              </p14:xfrm>
            </p:contentPart>
          </mc:Choice>
          <mc:Fallback xmlns="">
            <p:pic>
              <p:nvPicPr>
                <p:cNvPr id="55" name="Ink 54">
                  <a:extLst>
                    <a:ext uri="{FF2B5EF4-FFF2-40B4-BE49-F238E27FC236}">
                      <a16:creationId xmlns:a16="http://schemas.microsoft.com/office/drawing/2014/main" id="{761E61AC-8B00-957D-AA36-4429D7F5D332}"/>
                    </a:ext>
                  </a:extLst>
                </p:cNvPr>
                <p:cNvPicPr/>
                <p:nvPr/>
              </p:nvPicPr>
              <p:blipFill>
                <a:blip r:embed="rId82"/>
                <a:stretch>
                  <a:fillRect/>
                </a:stretch>
              </p:blipFill>
              <p:spPr>
                <a:xfrm>
                  <a:off x="9104400" y="5035500"/>
                  <a:ext cx="4680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6" name="Ink 55">
                  <a:extLst>
                    <a:ext uri="{FF2B5EF4-FFF2-40B4-BE49-F238E27FC236}">
                      <a16:creationId xmlns:a16="http://schemas.microsoft.com/office/drawing/2014/main" id="{C26D365A-1250-3877-0D16-321EF858829C}"/>
                    </a:ext>
                  </a:extLst>
                </p14:cNvPr>
                <p14:cNvContentPartPr/>
                <p14:nvPr/>
              </p14:nvContentPartPr>
              <p14:xfrm>
                <a:off x="9144000" y="5128380"/>
                <a:ext cx="360" cy="360"/>
              </p14:xfrm>
            </p:contentPart>
          </mc:Choice>
          <mc:Fallback xmlns="">
            <p:pic>
              <p:nvPicPr>
                <p:cNvPr id="56" name="Ink 55">
                  <a:extLst>
                    <a:ext uri="{FF2B5EF4-FFF2-40B4-BE49-F238E27FC236}">
                      <a16:creationId xmlns:a16="http://schemas.microsoft.com/office/drawing/2014/main" id="{C26D365A-1250-3877-0D16-321EF858829C}"/>
                    </a:ext>
                  </a:extLst>
                </p:cNvPr>
                <p:cNvPicPr/>
                <p:nvPr/>
              </p:nvPicPr>
              <p:blipFill>
                <a:blip r:embed="rId84"/>
                <a:stretch>
                  <a:fillRect/>
                </a:stretch>
              </p:blipFill>
              <p:spPr>
                <a:xfrm>
                  <a:off x="9135000" y="51193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7" name="Ink 56">
                  <a:extLst>
                    <a:ext uri="{FF2B5EF4-FFF2-40B4-BE49-F238E27FC236}">
                      <a16:creationId xmlns:a16="http://schemas.microsoft.com/office/drawing/2014/main" id="{040F75BF-B3ED-BF41-4DEB-1420AFF6FD91}"/>
                    </a:ext>
                  </a:extLst>
                </p14:cNvPr>
                <p14:cNvContentPartPr/>
                <p14:nvPr/>
              </p14:nvContentPartPr>
              <p14:xfrm>
                <a:off x="9144000" y="5166540"/>
                <a:ext cx="360" cy="360"/>
              </p14:xfrm>
            </p:contentPart>
          </mc:Choice>
          <mc:Fallback xmlns="">
            <p:pic>
              <p:nvPicPr>
                <p:cNvPr id="57" name="Ink 56">
                  <a:extLst>
                    <a:ext uri="{FF2B5EF4-FFF2-40B4-BE49-F238E27FC236}">
                      <a16:creationId xmlns:a16="http://schemas.microsoft.com/office/drawing/2014/main" id="{040F75BF-B3ED-BF41-4DEB-1420AFF6FD91}"/>
                    </a:ext>
                  </a:extLst>
                </p:cNvPr>
                <p:cNvPicPr/>
                <p:nvPr/>
              </p:nvPicPr>
              <p:blipFill>
                <a:blip r:embed="rId84"/>
                <a:stretch>
                  <a:fillRect/>
                </a:stretch>
              </p:blipFill>
              <p:spPr>
                <a:xfrm>
                  <a:off x="9135000" y="515754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6">
            <p14:nvContentPartPr>
              <p14:cNvPr id="59" name="Ink 58">
                <a:extLst>
                  <a:ext uri="{FF2B5EF4-FFF2-40B4-BE49-F238E27FC236}">
                    <a16:creationId xmlns:a16="http://schemas.microsoft.com/office/drawing/2014/main" id="{7313443E-EE81-BAAB-1EAC-FB168CED66E7}"/>
                  </a:ext>
                </a:extLst>
              </p14:cNvPr>
              <p14:cNvContentPartPr/>
              <p14:nvPr/>
            </p14:nvContentPartPr>
            <p14:xfrm>
              <a:off x="10096560" y="5493780"/>
              <a:ext cx="238320" cy="92880"/>
            </p14:xfrm>
          </p:contentPart>
        </mc:Choice>
        <mc:Fallback xmlns="">
          <p:pic>
            <p:nvPicPr>
              <p:cNvPr id="59" name="Ink 58">
                <a:extLst>
                  <a:ext uri="{FF2B5EF4-FFF2-40B4-BE49-F238E27FC236}">
                    <a16:creationId xmlns:a16="http://schemas.microsoft.com/office/drawing/2014/main" id="{7313443E-EE81-BAAB-1EAC-FB168CED66E7}"/>
                  </a:ext>
                </a:extLst>
              </p:cNvPr>
              <p:cNvPicPr/>
              <p:nvPr/>
            </p:nvPicPr>
            <p:blipFill>
              <a:blip r:embed="rId87"/>
              <a:stretch>
                <a:fillRect/>
              </a:stretch>
            </p:blipFill>
            <p:spPr>
              <a:xfrm>
                <a:off x="10087560" y="5484745"/>
                <a:ext cx="255960" cy="110589"/>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0" name="Ink 59">
                <a:extLst>
                  <a:ext uri="{FF2B5EF4-FFF2-40B4-BE49-F238E27FC236}">
                    <a16:creationId xmlns:a16="http://schemas.microsoft.com/office/drawing/2014/main" id="{36E28C68-3CC8-D7DF-5019-F4E2DBF24B2E}"/>
                  </a:ext>
                </a:extLst>
              </p14:cNvPr>
              <p14:cNvContentPartPr/>
              <p14:nvPr/>
            </p14:nvContentPartPr>
            <p14:xfrm>
              <a:off x="5493240" y="5583780"/>
              <a:ext cx="344160" cy="260640"/>
            </p14:xfrm>
          </p:contentPart>
        </mc:Choice>
        <mc:Fallback xmlns="">
          <p:pic>
            <p:nvPicPr>
              <p:cNvPr id="60" name="Ink 59">
                <a:extLst>
                  <a:ext uri="{FF2B5EF4-FFF2-40B4-BE49-F238E27FC236}">
                    <a16:creationId xmlns:a16="http://schemas.microsoft.com/office/drawing/2014/main" id="{36E28C68-3CC8-D7DF-5019-F4E2DBF24B2E}"/>
                  </a:ext>
                </a:extLst>
              </p:cNvPr>
              <p:cNvPicPr/>
              <p:nvPr/>
            </p:nvPicPr>
            <p:blipFill>
              <a:blip r:embed="rId89"/>
              <a:stretch>
                <a:fillRect/>
              </a:stretch>
            </p:blipFill>
            <p:spPr>
              <a:xfrm>
                <a:off x="5484240" y="5574780"/>
                <a:ext cx="361800" cy="278280"/>
              </a:xfrm>
              <a:prstGeom prst="rect">
                <a:avLst/>
              </a:prstGeom>
            </p:spPr>
          </p:pic>
        </mc:Fallback>
      </mc:AlternateContent>
      <p:grpSp>
        <p:nvGrpSpPr>
          <p:cNvPr id="63" name="Group 62">
            <a:extLst>
              <a:ext uri="{FF2B5EF4-FFF2-40B4-BE49-F238E27FC236}">
                <a16:creationId xmlns:a16="http://schemas.microsoft.com/office/drawing/2014/main" id="{DC488AC0-CA33-BE3C-D4D2-D88E11058F7E}"/>
              </a:ext>
            </a:extLst>
          </p:cNvPr>
          <p:cNvGrpSpPr/>
          <p:nvPr/>
        </p:nvGrpSpPr>
        <p:grpSpPr>
          <a:xfrm>
            <a:off x="5509440" y="5630220"/>
            <a:ext cx="563760" cy="222120"/>
            <a:chOff x="4366440" y="5630220"/>
            <a:chExt cx="563760" cy="222120"/>
          </a:xfrm>
        </p:grpSpPr>
        <mc:AlternateContent xmlns:mc="http://schemas.openxmlformats.org/markup-compatibility/2006" xmlns:p14="http://schemas.microsoft.com/office/powerpoint/2010/main">
          <mc:Choice Requires="p14">
            <p:contentPart p14:bwMode="auto" r:id="rId90">
              <p14:nvContentPartPr>
                <p14:cNvPr id="61" name="Ink 60">
                  <a:extLst>
                    <a:ext uri="{FF2B5EF4-FFF2-40B4-BE49-F238E27FC236}">
                      <a16:creationId xmlns:a16="http://schemas.microsoft.com/office/drawing/2014/main" id="{1036C1EF-E32D-A6C7-88AB-B269BBB7D3CC}"/>
                    </a:ext>
                  </a:extLst>
                </p14:cNvPr>
                <p14:cNvContentPartPr/>
                <p14:nvPr/>
              </p14:nvContentPartPr>
              <p14:xfrm>
                <a:off x="4366440" y="5630220"/>
                <a:ext cx="238320" cy="182520"/>
              </p14:xfrm>
            </p:contentPart>
          </mc:Choice>
          <mc:Fallback xmlns="">
            <p:pic>
              <p:nvPicPr>
                <p:cNvPr id="61" name="Ink 60">
                  <a:extLst>
                    <a:ext uri="{FF2B5EF4-FFF2-40B4-BE49-F238E27FC236}">
                      <a16:creationId xmlns:a16="http://schemas.microsoft.com/office/drawing/2014/main" id="{1036C1EF-E32D-A6C7-88AB-B269BBB7D3CC}"/>
                    </a:ext>
                  </a:extLst>
                </p:cNvPr>
                <p:cNvPicPr/>
                <p:nvPr/>
              </p:nvPicPr>
              <p:blipFill>
                <a:blip r:embed="rId91"/>
                <a:stretch>
                  <a:fillRect/>
                </a:stretch>
              </p:blipFill>
              <p:spPr>
                <a:xfrm>
                  <a:off x="4357440" y="5621220"/>
                  <a:ext cx="25596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2" name="Ink 61">
                  <a:extLst>
                    <a:ext uri="{FF2B5EF4-FFF2-40B4-BE49-F238E27FC236}">
                      <a16:creationId xmlns:a16="http://schemas.microsoft.com/office/drawing/2014/main" id="{A54C511E-089D-E834-EFA3-14ACF4720560}"/>
                    </a:ext>
                  </a:extLst>
                </p14:cNvPr>
                <p14:cNvContentPartPr/>
                <p14:nvPr/>
              </p14:nvContentPartPr>
              <p14:xfrm>
                <a:off x="4902480" y="5815980"/>
                <a:ext cx="27720" cy="36360"/>
              </p14:xfrm>
            </p:contentPart>
          </mc:Choice>
          <mc:Fallback xmlns="">
            <p:pic>
              <p:nvPicPr>
                <p:cNvPr id="62" name="Ink 61">
                  <a:extLst>
                    <a:ext uri="{FF2B5EF4-FFF2-40B4-BE49-F238E27FC236}">
                      <a16:creationId xmlns:a16="http://schemas.microsoft.com/office/drawing/2014/main" id="{A54C511E-089D-E834-EFA3-14ACF4720560}"/>
                    </a:ext>
                  </a:extLst>
                </p:cNvPr>
                <p:cNvPicPr/>
                <p:nvPr/>
              </p:nvPicPr>
              <p:blipFill>
                <a:blip r:embed="rId93"/>
                <a:stretch>
                  <a:fillRect/>
                </a:stretch>
              </p:blipFill>
              <p:spPr>
                <a:xfrm>
                  <a:off x="4893840" y="5807340"/>
                  <a:ext cx="45360" cy="54000"/>
                </a:xfrm>
                <a:prstGeom prst="rect">
                  <a:avLst/>
                </a:prstGeom>
              </p:spPr>
            </p:pic>
          </mc:Fallback>
        </mc:AlternateContent>
      </p:grpSp>
      <p:grpSp>
        <p:nvGrpSpPr>
          <p:cNvPr id="1090" name="Group 1089">
            <a:extLst>
              <a:ext uri="{FF2B5EF4-FFF2-40B4-BE49-F238E27FC236}">
                <a16:creationId xmlns:a16="http://schemas.microsoft.com/office/drawing/2014/main" id="{9179D357-9ACA-ED14-E0B9-E23CD5005494}"/>
              </a:ext>
            </a:extLst>
          </p:cNvPr>
          <p:cNvGrpSpPr/>
          <p:nvPr/>
        </p:nvGrpSpPr>
        <p:grpSpPr>
          <a:xfrm>
            <a:off x="5937840" y="5465340"/>
            <a:ext cx="59040" cy="92520"/>
            <a:chOff x="4794840" y="5465340"/>
            <a:chExt cx="59040" cy="92520"/>
          </a:xfrm>
        </p:grpSpPr>
        <mc:AlternateContent xmlns:mc="http://schemas.openxmlformats.org/markup-compatibility/2006" xmlns:p14="http://schemas.microsoft.com/office/powerpoint/2010/main">
          <mc:Choice Requires="p14">
            <p:contentPart p14:bwMode="auto" r:id="rId94">
              <p14:nvContentPartPr>
                <p14:cNvPr id="1088" name="Ink 1087">
                  <a:extLst>
                    <a:ext uri="{FF2B5EF4-FFF2-40B4-BE49-F238E27FC236}">
                      <a16:creationId xmlns:a16="http://schemas.microsoft.com/office/drawing/2014/main" id="{01EF23ED-D7C6-46E9-C786-0094893B02BC}"/>
                    </a:ext>
                  </a:extLst>
                </p14:cNvPr>
                <p14:cNvContentPartPr/>
                <p14:nvPr/>
              </p14:nvContentPartPr>
              <p14:xfrm>
                <a:off x="4794840" y="5539860"/>
                <a:ext cx="19080" cy="18000"/>
              </p14:xfrm>
            </p:contentPart>
          </mc:Choice>
          <mc:Fallback xmlns="">
            <p:pic>
              <p:nvPicPr>
                <p:cNvPr id="1088" name="Ink 1087">
                  <a:extLst>
                    <a:ext uri="{FF2B5EF4-FFF2-40B4-BE49-F238E27FC236}">
                      <a16:creationId xmlns:a16="http://schemas.microsoft.com/office/drawing/2014/main" id="{01EF23ED-D7C6-46E9-C786-0094893B02BC}"/>
                    </a:ext>
                  </a:extLst>
                </p:cNvPr>
                <p:cNvPicPr/>
                <p:nvPr/>
              </p:nvPicPr>
              <p:blipFill>
                <a:blip r:embed="rId95"/>
                <a:stretch>
                  <a:fillRect/>
                </a:stretch>
              </p:blipFill>
              <p:spPr>
                <a:xfrm>
                  <a:off x="4786200" y="5530860"/>
                  <a:ext cx="367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089" name="Ink 1088">
                  <a:extLst>
                    <a:ext uri="{FF2B5EF4-FFF2-40B4-BE49-F238E27FC236}">
                      <a16:creationId xmlns:a16="http://schemas.microsoft.com/office/drawing/2014/main" id="{F8B98B6C-ACC6-E769-6913-29CCE5B6E502}"/>
                    </a:ext>
                  </a:extLst>
                </p14:cNvPr>
                <p14:cNvContentPartPr/>
                <p14:nvPr/>
              </p14:nvContentPartPr>
              <p14:xfrm>
                <a:off x="4845960" y="5465340"/>
                <a:ext cx="7920" cy="30960"/>
              </p14:xfrm>
            </p:contentPart>
          </mc:Choice>
          <mc:Fallback xmlns="">
            <p:pic>
              <p:nvPicPr>
                <p:cNvPr id="1089" name="Ink 1088">
                  <a:extLst>
                    <a:ext uri="{FF2B5EF4-FFF2-40B4-BE49-F238E27FC236}">
                      <a16:creationId xmlns:a16="http://schemas.microsoft.com/office/drawing/2014/main" id="{F8B98B6C-ACC6-E769-6913-29CCE5B6E502}"/>
                    </a:ext>
                  </a:extLst>
                </p:cNvPr>
                <p:cNvPicPr/>
                <p:nvPr/>
              </p:nvPicPr>
              <p:blipFill>
                <a:blip r:embed="rId97"/>
                <a:stretch>
                  <a:fillRect/>
                </a:stretch>
              </p:blipFill>
              <p:spPr>
                <a:xfrm>
                  <a:off x="4837320" y="5456340"/>
                  <a:ext cx="25560" cy="48600"/>
                </a:xfrm>
                <a:prstGeom prst="rect">
                  <a:avLst/>
                </a:prstGeom>
              </p:spPr>
            </p:pic>
          </mc:Fallback>
        </mc:AlternateContent>
      </p:grpSp>
      <p:sp>
        <p:nvSpPr>
          <p:cNvPr id="1094" name="TextBox 1093">
            <a:extLst>
              <a:ext uri="{FF2B5EF4-FFF2-40B4-BE49-F238E27FC236}">
                <a16:creationId xmlns:a16="http://schemas.microsoft.com/office/drawing/2014/main" id="{923EF4F1-8251-7BD8-186D-8065161022BE}"/>
              </a:ext>
            </a:extLst>
          </p:cNvPr>
          <p:cNvSpPr txBox="1"/>
          <p:nvPr/>
        </p:nvSpPr>
        <p:spPr>
          <a:xfrm>
            <a:off x="1517794" y="2944775"/>
            <a:ext cx="2697212" cy="2031325"/>
          </a:xfrm>
          <a:prstGeom prst="rect">
            <a:avLst/>
          </a:prstGeom>
          <a:noFill/>
        </p:spPr>
        <p:txBody>
          <a:bodyPr wrap="square" rtlCol="0">
            <a:spAutoFit/>
          </a:bodyPr>
          <a:lstStyle/>
          <a:p>
            <a:r>
              <a:rPr lang="en-GB" sz="1800" dirty="0">
                <a:solidFill>
                  <a:srgbClr val="6A6A6A"/>
                </a:solidFill>
                <a:latin typeface="Calibri" panose="020F0502020204030204" pitchFamily="34" charset="0"/>
                <a:cs typeface="Calibri" panose="020F0502020204030204" pitchFamily="34" charset="0"/>
              </a:rPr>
              <a:t>How many other different shapes can you make?</a:t>
            </a:r>
          </a:p>
          <a:p>
            <a:endParaRPr lang="en-GB" sz="1800" dirty="0">
              <a:solidFill>
                <a:srgbClr val="6A6A6A"/>
              </a:solidFill>
              <a:latin typeface="Calibri" panose="020F0502020204030204" pitchFamily="34" charset="0"/>
              <a:cs typeface="Calibri" panose="020F0502020204030204" pitchFamily="34" charset="0"/>
            </a:endParaRPr>
          </a:p>
          <a:p>
            <a:r>
              <a:rPr lang="en-GB" sz="1800" dirty="0">
                <a:solidFill>
                  <a:srgbClr val="6A6A6A"/>
                </a:solidFill>
                <a:latin typeface="Calibri" panose="020F0502020204030204" pitchFamily="34" charset="0"/>
                <a:cs typeface="Calibri" panose="020F0502020204030204" pitchFamily="34" charset="0"/>
              </a:rPr>
              <a:t>What does the squiggle say to you?</a:t>
            </a:r>
          </a:p>
          <a:p>
            <a:endParaRPr lang="en-GB" sz="1800" dirty="0">
              <a:solidFill>
                <a:srgbClr val="6A6A6A"/>
              </a:solidFill>
              <a:latin typeface="Calibri" panose="020F0502020204030204" pitchFamily="34" charset="0"/>
              <a:cs typeface="Calibri" panose="020F0502020204030204" pitchFamily="34" charset="0"/>
            </a:endParaRPr>
          </a:p>
          <a:p>
            <a:r>
              <a:rPr lang="en-GB" sz="1800" dirty="0">
                <a:solidFill>
                  <a:srgbClr val="6A6A6A"/>
                </a:solidFill>
                <a:latin typeface="Calibri" panose="020F0502020204030204" pitchFamily="34" charset="0"/>
                <a:cs typeface="Calibri" panose="020F0502020204030204" pitchFamily="34" charset="0"/>
              </a:rPr>
              <a:t>You could even add text </a:t>
            </a:r>
          </a:p>
        </p:txBody>
      </p:sp>
      <mc:AlternateContent xmlns:mc="http://schemas.openxmlformats.org/markup-compatibility/2006" xmlns:p14="http://schemas.microsoft.com/office/powerpoint/2010/main">
        <mc:Choice Requires="p14">
          <p:contentPart p14:bwMode="auto" r:id="rId98">
            <p14:nvContentPartPr>
              <p14:cNvPr id="1099" name="Ink 1098">
                <a:extLst>
                  <a:ext uri="{FF2B5EF4-FFF2-40B4-BE49-F238E27FC236}">
                    <a16:creationId xmlns:a16="http://schemas.microsoft.com/office/drawing/2014/main" id="{B3A6C1AC-FDC5-E2C7-7B54-04CD7C2A386A}"/>
                  </a:ext>
                </a:extLst>
              </p14:cNvPr>
              <p14:cNvContentPartPr/>
              <p14:nvPr/>
            </p14:nvContentPartPr>
            <p14:xfrm>
              <a:off x="6613028" y="5412900"/>
              <a:ext cx="636120" cy="168840"/>
            </p14:xfrm>
          </p:contentPart>
        </mc:Choice>
        <mc:Fallback xmlns="">
          <p:pic>
            <p:nvPicPr>
              <p:cNvPr id="1099" name="Ink 1098">
                <a:extLst>
                  <a:ext uri="{FF2B5EF4-FFF2-40B4-BE49-F238E27FC236}">
                    <a16:creationId xmlns:a16="http://schemas.microsoft.com/office/drawing/2014/main" id="{B3A6C1AC-FDC5-E2C7-7B54-04CD7C2A386A}"/>
                  </a:ext>
                </a:extLst>
              </p:cNvPr>
              <p:cNvPicPr/>
              <p:nvPr/>
            </p:nvPicPr>
            <p:blipFill>
              <a:blip r:embed="rId99"/>
              <a:stretch>
                <a:fillRect/>
              </a:stretch>
            </p:blipFill>
            <p:spPr>
              <a:xfrm>
                <a:off x="6595028" y="5376900"/>
                <a:ext cx="6717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100" name="Ink 1099">
                <a:extLst>
                  <a:ext uri="{FF2B5EF4-FFF2-40B4-BE49-F238E27FC236}">
                    <a16:creationId xmlns:a16="http://schemas.microsoft.com/office/drawing/2014/main" id="{BA15D43E-A4B2-6BAF-9505-E3210B8B1577}"/>
                  </a:ext>
                </a:extLst>
              </p14:cNvPr>
              <p14:cNvContentPartPr/>
              <p14:nvPr/>
            </p14:nvContentPartPr>
            <p14:xfrm>
              <a:off x="7023428" y="4933740"/>
              <a:ext cx="311760" cy="506880"/>
            </p14:xfrm>
          </p:contentPart>
        </mc:Choice>
        <mc:Fallback xmlns="">
          <p:pic>
            <p:nvPicPr>
              <p:cNvPr id="1100" name="Ink 1099">
                <a:extLst>
                  <a:ext uri="{FF2B5EF4-FFF2-40B4-BE49-F238E27FC236}">
                    <a16:creationId xmlns:a16="http://schemas.microsoft.com/office/drawing/2014/main" id="{BA15D43E-A4B2-6BAF-9505-E3210B8B1577}"/>
                  </a:ext>
                </a:extLst>
              </p:cNvPr>
              <p:cNvPicPr/>
              <p:nvPr/>
            </p:nvPicPr>
            <p:blipFill>
              <a:blip r:embed="rId101"/>
              <a:stretch>
                <a:fillRect/>
              </a:stretch>
            </p:blipFill>
            <p:spPr>
              <a:xfrm>
                <a:off x="7005428" y="4897740"/>
                <a:ext cx="347400" cy="5785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101" name="Ink 1100">
                <a:extLst>
                  <a:ext uri="{FF2B5EF4-FFF2-40B4-BE49-F238E27FC236}">
                    <a16:creationId xmlns:a16="http://schemas.microsoft.com/office/drawing/2014/main" id="{532EC8B3-97EB-205C-23B7-ECF0C1E43315}"/>
                  </a:ext>
                </a:extLst>
              </p14:cNvPr>
              <p14:cNvContentPartPr/>
              <p14:nvPr/>
            </p14:nvContentPartPr>
            <p14:xfrm>
              <a:off x="6961508" y="5222820"/>
              <a:ext cx="263160" cy="264240"/>
            </p14:xfrm>
          </p:contentPart>
        </mc:Choice>
        <mc:Fallback xmlns="">
          <p:pic>
            <p:nvPicPr>
              <p:cNvPr id="1101" name="Ink 1100">
                <a:extLst>
                  <a:ext uri="{FF2B5EF4-FFF2-40B4-BE49-F238E27FC236}">
                    <a16:creationId xmlns:a16="http://schemas.microsoft.com/office/drawing/2014/main" id="{532EC8B3-97EB-205C-23B7-ECF0C1E43315}"/>
                  </a:ext>
                </a:extLst>
              </p:cNvPr>
              <p:cNvPicPr/>
              <p:nvPr/>
            </p:nvPicPr>
            <p:blipFill>
              <a:blip r:embed="rId103"/>
              <a:stretch>
                <a:fillRect/>
              </a:stretch>
            </p:blipFill>
            <p:spPr>
              <a:xfrm>
                <a:off x="6943508" y="5186820"/>
                <a:ext cx="298800" cy="335880"/>
              </a:xfrm>
              <a:prstGeom prst="rect">
                <a:avLst/>
              </a:prstGeom>
            </p:spPr>
          </p:pic>
        </mc:Fallback>
      </mc:AlternateContent>
      <p:grpSp>
        <p:nvGrpSpPr>
          <p:cNvPr id="1109" name="Group 1108">
            <a:extLst>
              <a:ext uri="{FF2B5EF4-FFF2-40B4-BE49-F238E27FC236}">
                <a16:creationId xmlns:a16="http://schemas.microsoft.com/office/drawing/2014/main" id="{C284BFA5-4C00-9FB5-A996-98C9A0AC03B2}"/>
              </a:ext>
            </a:extLst>
          </p:cNvPr>
          <p:cNvGrpSpPr/>
          <p:nvPr/>
        </p:nvGrpSpPr>
        <p:grpSpPr>
          <a:xfrm>
            <a:off x="6704828" y="5016900"/>
            <a:ext cx="262800" cy="241200"/>
            <a:chOff x="5561828" y="5016900"/>
            <a:chExt cx="262800" cy="241200"/>
          </a:xfrm>
        </p:grpSpPr>
        <mc:AlternateContent xmlns:mc="http://schemas.openxmlformats.org/markup-compatibility/2006" xmlns:p14="http://schemas.microsoft.com/office/powerpoint/2010/main">
          <mc:Choice Requires="p14">
            <p:contentPart p14:bwMode="auto" r:id="rId104">
              <p14:nvContentPartPr>
                <p14:cNvPr id="1102" name="Ink 1101">
                  <a:extLst>
                    <a:ext uri="{FF2B5EF4-FFF2-40B4-BE49-F238E27FC236}">
                      <a16:creationId xmlns:a16="http://schemas.microsoft.com/office/drawing/2014/main" id="{37A9E304-4CED-598A-E8FA-E2938DC3EB86}"/>
                    </a:ext>
                  </a:extLst>
                </p14:cNvPr>
                <p14:cNvContentPartPr/>
                <p14:nvPr/>
              </p14:nvContentPartPr>
              <p14:xfrm>
                <a:off x="5746148" y="5060460"/>
                <a:ext cx="78480" cy="159480"/>
              </p14:xfrm>
            </p:contentPart>
          </mc:Choice>
          <mc:Fallback xmlns="">
            <p:pic>
              <p:nvPicPr>
                <p:cNvPr id="1102" name="Ink 1101">
                  <a:extLst>
                    <a:ext uri="{FF2B5EF4-FFF2-40B4-BE49-F238E27FC236}">
                      <a16:creationId xmlns:a16="http://schemas.microsoft.com/office/drawing/2014/main" id="{37A9E304-4CED-598A-E8FA-E2938DC3EB86}"/>
                    </a:ext>
                  </a:extLst>
                </p:cNvPr>
                <p:cNvPicPr/>
                <p:nvPr/>
              </p:nvPicPr>
              <p:blipFill>
                <a:blip r:embed="rId105"/>
                <a:stretch>
                  <a:fillRect/>
                </a:stretch>
              </p:blipFill>
              <p:spPr>
                <a:xfrm>
                  <a:off x="5737508" y="5051460"/>
                  <a:ext cx="9612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103" name="Ink 1102">
                  <a:extLst>
                    <a:ext uri="{FF2B5EF4-FFF2-40B4-BE49-F238E27FC236}">
                      <a16:creationId xmlns:a16="http://schemas.microsoft.com/office/drawing/2014/main" id="{C1043F00-0240-9A8E-19AB-3260A0B8EA08}"/>
                    </a:ext>
                  </a:extLst>
                </p14:cNvPr>
                <p14:cNvContentPartPr/>
                <p14:nvPr/>
              </p14:nvContentPartPr>
              <p14:xfrm>
                <a:off x="5653628" y="5119500"/>
                <a:ext cx="142560" cy="138600"/>
              </p14:xfrm>
            </p:contentPart>
          </mc:Choice>
          <mc:Fallback xmlns="">
            <p:pic>
              <p:nvPicPr>
                <p:cNvPr id="1103" name="Ink 1102">
                  <a:extLst>
                    <a:ext uri="{FF2B5EF4-FFF2-40B4-BE49-F238E27FC236}">
                      <a16:creationId xmlns:a16="http://schemas.microsoft.com/office/drawing/2014/main" id="{C1043F00-0240-9A8E-19AB-3260A0B8EA08}"/>
                    </a:ext>
                  </a:extLst>
                </p:cNvPr>
                <p:cNvPicPr/>
                <p:nvPr/>
              </p:nvPicPr>
              <p:blipFill>
                <a:blip r:embed="rId107"/>
                <a:stretch>
                  <a:fillRect/>
                </a:stretch>
              </p:blipFill>
              <p:spPr>
                <a:xfrm>
                  <a:off x="5644628" y="5110500"/>
                  <a:ext cx="16020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104" name="Ink 1103">
                  <a:extLst>
                    <a:ext uri="{FF2B5EF4-FFF2-40B4-BE49-F238E27FC236}">
                      <a16:creationId xmlns:a16="http://schemas.microsoft.com/office/drawing/2014/main" id="{6C46C554-4993-55C2-8439-CF065048C17E}"/>
                    </a:ext>
                  </a:extLst>
                </p14:cNvPr>
                <p14:cNvContentPartPr/>
                <p14:nvPr/>
              </p14:nvContentPartPr>
              <p14:xfrm>
                <a:off x="5591708" y="5232900"/>
                <a:ext cx="171360" cy="25200"/>
              </p14:xfrm>
            </p:contentPart>
          </mc:Choice>
          <mc:Fallback xmlns="">
            <p:pic>
              <p:nvPicPr>
                <p:cNvPr id="1104" name="Ink 1103">
                  <a:extLst>
                    <a:ext uri="{FF2B5EF4-FFF2-40B4-BE49-F238E27FC236}">
                      <a16:creationId xmlns:a16="http://schemas.microsoft.com/office/drawing/2014/main" id="{6C46C554-4993-55C2-8439-CF065048C17E}"/>
                    </a:ext>
                  </a:extLst>
                </p:cNvPr>
                <p:cNvPicPr/>
                <p:nvPr/>
              </p:nvPicPr>
              <p:blipFill>
                <a:blip r:embed="rId109"/>
                <a:stretch>
                  <a:fillRect/>
                </a:stretch>
              </p:blipFill>
              <p:spPr>
                <a:xfrm>
                  <a:off x="5582708" y="5223900"/>
                  <a:ext cx="18900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105" name="Ink 1104">
                  <a:extLst>
                    <a:ext uri="{FF2B5EF4-FFF2-40B4-BE49-F238E27FC236}">
                      <a16:creationId xmlns:a16="http://schemas.microsoft.com/office/drawing/2014/main" id="{059B5BB5-D49D-78F9-10A2-909B0DFEDA9C}"/>
                    </a:ext>
                  </a:extLst>
                </p14:cNvPr>
                <p14:cNvContentPartPr/>
                <p14:nvPr/>
              </p14:nvContentPartPr>
              <p14:xfrm>
                <a:off x="5561828" y="5221740"/>
                <a:ext cx="28800" cy="32400"/>
              </p14:xfrm>
            </p:contentPart>
          </mc:Choice>
          <mc:Fallback xmlns="">
            <p:pic>
              <p:nvPicPr>
                <p:cNvPr id="1105" name="Ink 1104">
                  <a:extLst>
                    <a:ext uri="{FF2B5EF4-FFF2-40B4-BE49-F238E27FC236}">
                      <a16:creationId xmlns:a16="http://schemas.microsoft.com/office/drawing/2014/main" id="{059B5BB5-D49D-78F9-10A2-909B0DFEDA9C}"/>
                    </a:ext>
                  </a:extLst>
                </p:cNvPr>
                <p:cNvPicPr/>
                <p:nvPr/>
              </p:nvPicPr>
              <p:blipFill>
                <a:blip r:embed="rId111"/>
                <a:stretch>
                  <a:fillRect/>
                </a:stretch>
              </p:blipFill>
              <p:spPr>
                <a:xfrm>
                  <a:off x="5553188" y="5213100"/>
                  <a:ext cx="4644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107" name="Ink 1106">
                  <a:extLst>
                    <a:ext uri="{FF2B5EF4-FFF2-40B4-BE49-F238E27FC236}">
                      <a16:creationId xmlns:a16="http://schemas.microsoft.com/office/drawing/2014/main" id="{BBDBD07A-8C9A-B4F9-90E7-84C71DC316A6}"/>
                    </a:ext>
                  </a:extLst>
                </p14:cNvPr>
                <p14:cNvContentPartPr/>
                <p14:nvPr/>
              </p14:nvContentPartPr>
              <p14:xfrm>
                <a:off x="5608628" y="5076660"/>
                <a:ext cx="35280" cy="49320"/>
              </p14:xfrm>
            </p:contentPart>
          </mc:Choice>
          <mc:Fallback xmlns="">
            <p:pic>
              <p:nvPicPr>
                <p:cNvPr id="1107" name="Ink 1106">
                  <a:extLst>
                    <a:ext uri="{FF2B5EF4-FFF2-40B4-BE49-F238E27FC236}">
                      <a16:creationId xmlns:a16="http://schemas.microsoft.com/office/drawing/2014/main" id="{BBDBD07A-8C9A-B4F9-90E7-84C71DC316A6}"/>
                    </a:ext>
                  </a:extLst>
                </p:cNvPr>
                <p:cNvPicPr/>
                <p:nvPr/>
              </p:nvPicPr>
              <p:blipFill>
                <a:blip r:embed="rId113"/>
                <a:stretch>
                  <a:fillRect/>
                </a:stretch>
              </p:blipFill>
              <p:spPr>
                <a:xfrm>
                  <a:off x="5599628" y="5067660"/>
                  <a:ext cx="5292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108" name="Ink 1107">
                  <a:extLst>
                    <a:ext uri="{FF2B5EF4-FFF2-40B4-BE49-F238E27FC236}">
                      <a16:creationId xmlns:a16="http://schemas.microsoft.com/office/drawing/2014/main" id="{4D614F13-0794-FCFA-D7B0-4BF1747EED13}"/>
                    </a:ext>
                  </a:extLst>
                </p14:cNvPr>
                <p14:cNvContentPartPr/>
                <p14:nvPr/>
              </p14:nvContentPartPr>
              <p14:xfrm>
                <a:off x="5718788" y="5016900"/>
                <a:ext cx="38520" cy="41400"/>
              </p14:xfrm>
            </p:contentPart>
          </mc:Choice>
          <mc:Fallback xmlns="">
            <p:pic>
              <p:nvPicPr>
                <p:cNvPr id="1108" name="Ink 1107">
                  <a:extLst>
                    <a:ext uri="{FF2B5EF4-FFF2-40B4-BE49-F238E27FC236}">
                      <a16:creationId xmlns:a16="http://schemas.microsoft.com/office/drawing/2014/main" id="{4D614F13-0794-FCFA-D7B0-4BF1747EED13}"/>
                    </a:ext>
                  </a:extLst>
                </p:cNvPr>
                <p:cNvPicPr/>
                <p:nvPr/>
              </p:nvPicPr>
              <p:blipFill>
                <a:blip r:embed="rId115"/>
                <a:stretch>
                  <a:fillRect/>
                </a:stretch>
              </p:blipFill>
              <p:spPr>
                <a:xfrm>
                  <a:off x="5709788" y="5007900"/>
                  <a:ext cx="56160" cy="59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6">
            <p14:nvContentPartPr>
              <p14:cNvPr id="1110" name="Ink 1109">
                <a:extLst>
                  <a:ext uri="{FF2B5EF4-FFF2-40B4-BE49-F238E27FC236}">
                    <a16:creationId xmlns:a16="http://schemas.microsoft.com/office/drawing/2014/main" id="{07733445-69D7-33C8-CC26-8D135F1F7EB0}"/>
                  </a:ext>
                </a:extLst>
              </p14:cNvPr>
              <p14:cNvContentPartPr/>
              <p14:nvPr/>
            </p14:nvContentPartPr>
            <p14:xfrm>
              <a:off x="7279748" y="5524140"/>
              <a:ext cx="102240" cy="705240"/>
            </p14:xfrm>
          </p:contentPart>
        </mc:Choice>
        <mc:Fallback xmlns="">
          <p:pic>
            <p:nvPicPr>
              <p:cNvPr id="1110" name="Ink 1109">
                <a:extLst>
                  <a:ext uri="{FF2B5EF4-FFF2-40B4-BE49-F238E27FC236}">
                    <a16:creationId xmlns:a16="http://schemas.microsoft.com/office/drawing/2014/main" id="{07733445-69D7-33C8-CC26-8D135F1F7EB0}"/>
                  </a:ext>
                </a:extLst>
              </p:cNvPr>
              <p:cNvPicPr/>
              <p:nvPr/>
            </p:nvPicPr>
            <p:blipFill>
              <a:blip r:embed="rId117"/>
              <a:stretch>
                <a:fillRect/>
              </a:stretch>
            </p:blipFill>
            <p:spPr>
              <a:xfrm>
                <a:off x="7270748" y="5515140"/>
                <a:ext cx="119880" cy="7228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18" name="Ink 1117">
                <a:extLst>
                  <a:ext uri="{FF2B5EF4-FFF2-40B4-BE49-F238E27FC236}">
                    <a16:creationId xmlns:a16="http://schemas.microsoft.com/office/drawing/2014/main" id="{8A03D62B-89F9-F98B-B50B-67179783E5B3}"/>
                  </a:ext>
                </a:extLst>
              </p14:cNvPr>
              <p14:cNvContentPartPr/>
              <p14:nvPr/>
            </p14:nvContentPartPr>
            <p14:xfrm>
              <a:off x="8013349" y="5129629"/>
              <a:ext cx="800280" cy="848160"/>
            </p14:xfrm>
          </p:contentPart>
        </mc:Choice>
        <mc:Fallback xmlns="">
          <p:pic>
            <p:nvPicPr>
              <p:cNvPr id="1118" name="Ink 1117">
                <a:extLst>
                  <a:ext uri="{FF2B5EF4-FFF2-40B4-BE49-F238E27FC236}">
                    <a16:creationId xmlns:a16="http://schemas.microsoft.com/office/drawing/2014/main" id="{8A03D62B-89F9-F98B-B50B-67179783E5B3}"/>
                  </a:ext>
                </a:extLst>
              </p:cNvPr>
              <p:cNvPicPr/>
              <p:nvPr/>
            </p:nvPicPr>
            <p:blipFill>
              <a:blip r:embed="rId119"/>
              <a:stretch>
                <a:fillRect/>
              </a:stretch>
            </p:blipFill>
            <p:spPr>
              <a:xfrm>
                <a:off x="8004349" y="5120629"/>
                <a:ext cx="817920" cy="865800"/>
              </a:xfrm>
              <a:prstGeom prst="rect">
                <a:avLst/>
              </a:prstGeom>
            </p:spPr>
          </p:pic>
        </mc:Fallback>
      </mc:AlternateContent>
      <p:grpSp>
        <p:nvGrpSpPr>
          <p:cNvPr id="1125" name="Group 1124">
            <a:extLst>
              <a:ext uri="{FF2B5EF4-FFF2-40B4-BE49-F238E27FC236}">
                <a16:creationId xmlns:a16="http://schemas.microsoft.com/office/drawing/2014/main" id="{F6AF91BB-9B05-5B3C-6D86-9B43DD487F8F}"/>
              </a:ext>
            </a:extLst>
          </p:cNvPr>
          <p:cNvGrpSpPr/>
          <p:nvPr/>
        </p:nvGrpSpPr>
        <p:grpSpPr>
          <a:xfrm>
            <a:off x="8271311" y="5442452"/>
            <a:ext cx="252000" cy="123120"/>
            <a:chOff x="7128311" y="5442452"/>
            <a:chExt cx="252000" cy="123120"/>
          </a:xfrm>
        </p:grpSpPr>
        <mc:AlternateContent xmlns:mc="http://schemas.openxmlformats.org/markup-compatibility/2006" xmlns:p14="http://schemas.microsoft.com/office/powerpoint/2010/main">
          <mc:Choice Requires="p14">
            <p:contentPart p14:bwMode="auto" r:id="rId120">
              <p14:nvContentPartPr>
                <p14:cNvPr id="1120" name="Ink 1119">
                  <a:extLst>
                    <a:ext uri="{FF2B5EF4-FFF2-40B4-BE49-F238E27FC236}">
                      <a16:creationId xmlns:a16="http://schemas.microsoft.com/office/drawing/2014/main" id="{8B107F2B-D365-BDB7-1165-A9CD967596D2}"/>
                    </a:ext>
                  </a:extLst>
                </p14:cNvPr>
                <p14:cNvContentPartPr/>
                <p14:nvPr/>
              </p14:nvContentPartPr>
              <p14:xfrm>
                <a:off x="7128311" y="5456132"/>
                <a:ext cx="127800" cy="109440"/>
              </p14:xfrm>
            </p:contentPart>
          </mc:Choice>
          <mc:Fallback xmlns="">
            <p:pic>
              <p:nvPicPr>
                <p:cNvPr id="1120" name="Ink 1119">
                  <a:extLst>
                    <a:ext uri="{FF2B5EF4-FFF2-40B4-BE49-F238E27FC236}">
                      <a16:creationId xmlns:a16="http://schemas.microsoft.com/office/drawing/2014/main" id="{8B107F2B-D365-BDB7-1165-A9CD967596D2}"/>
                    </a:ext>
                  </a:extLst>
                </p:cNvPr>
                <p:cNvPicPr/>
                <p:nvPr/>
              </p:nvPicPr>
              <p:blipFill>
                <a:blip r:embed="rId121"/>
                <a:stretch>
                  <a:fillRect/>
                </a:stretch>
              </p:blipFill>
              <p:spPr>
                <a:xfrm>
                  <a:off x="7119311" y="5447132"/>
                  <a:ext cx="1454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21" name="Ink 1120">
                  <a:extLst>
                    <a:ext uri="{FF2B5EF4-FFF2-40B4-BE49-F238E27FC236}">
                      <a16:creationId xmlns:a16="http://schemas.microsoft.com/office/drawing/2014/main" id="{84A47B77-A003-4D27-E6F6-527F8C09A96A}"/>
                    </a:ext>
                  </a:extLst>
                </p14:cNvPr>
                <p14:cNvContentPartPr/>
                <p14:nvPr/>
              </p14:nvContentPartPr>
              <p14:xfrm>
                <a:off x="7264751" y="5442452"/>
                <a:ext cx="115560" cy="112680"/>
              </p14:xfrm>
            </p:contentPart>
          </mc:Choice>
          <mc:Fallback xmlns="">
            <p:pic>
              <p:nvPicPr>
                <p:cNvPr id="1121" name="Ink 1120">
                  <a:extLst>
                    <a:ext uri="{FF2B5EF4-FFF2-40B4-BE49-F238E27FC236}">
                      <a16:creationId xmlns:a16="http://schemas.microsoft.com/office/drawing/2014/main" id="{84A47B77-A003-4D27-E6F6-527F8C09A96A}"/>
                    </a:ext>
                  </a:extLst>
                </p:cNvPr>
                <p:cNvPicPr/>
                <p:nvPr/>
              </p:nvPicPr>
              <p:blipFill>
                <a:blip r:embed="rId123"/>
                <a:stretch>
                  <a:fillRect/>
                </a:stretch>
              </p:blipFill>
              <p:spPr>
                <a:xfrm>
                  <a:off x="7255751" y="5433812"/>
                  <a:ext cx="13320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22" name="Ink 1121">
                  <a:extLst>
                    <a:ext uri="{FF2B5EF4-FFF2-40B4-BE49-F238E27FC236}">
                      <a16:creationId xmlns:a16="http://schemas.microsoft.com/office/drawing/2014/main" id="{15E76753-CCA4-F6EF-2FCA-32B8910DC498}"/>
                    </a:ext>
                  </a:extLst>
                </p14:cNvPr>
                <p14:cNvContentPartPr/>
                <p14:nvPr/>
              </p14:nvContentPartPr>
              <p14:xfrm>
                <a:off x="7180151" y="5493572"/>
                <a:ext cx="45720" cy="50040"/>
              </p14:xfrm>
            </p:contentPart>
          </mc:Choice>
          <mc:Fallback xmlns="">
            <p:pic>
              <p:nvPicPr>
                <p:cNvPr id="1122" name="Ink 1121">
                  <a:extLst>
                    <a:ext uri="{FF2B5EF4-FFF2-40B4-BE49-F238E27FC236}">
                      <a16:creationId xmlns:a16="http://schemas.microsoft.com/office/drawing/2014/main" id="{15E76753-CCA4-F6EF-2FCA-32B8910DC498}"/>
                    </a:ext>
                  </a:extLst>
                </p:cNvPr>
                <p:cNvPicPr/>
                <p:nvPr/>
              </p:nvPicPr>
              <p:blipFill>
                <a:blip r:embed="rId125"/>
                <a:stretch>
                  <a:fillRect/>
                </a:stretch>
              </p:blipFill>
              <p:spPr>
                <a:xfrm>
                  <a:off x="7171511" y="5484572"/>
                  <a:ext cx="633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23" name="Ink 1122">
                  <a:extLst>
                    <a:ext uri="{FF2B5EF4-FFF2-40B4-BE49-F238E27FC236}">
                      <a16:creationId xmlns:a16="http://schemas.microsoft.com/office/drawing/2014/main" id="{BF70E77B-E3D4-8861-94FA-BECCDAD64757}"/>
                    </a:ext>
                  </a:extLst>
                </p14:cNvPr>
                <p14:cNvContentPartPr/>
                <p14:nvPr/>
              </p14:nvContentPartPr>
              <p14:xfrm>
                <a:off x="7308671" y="5489612"/>
                <a:ext cx="43200" cy="51480"/>
              </p14:xfrm>
            </p:contentPart>
          </mc:Choice>
          <mc:Fallback xmlns="">
            <p:pic>
              <p:nvPicPr>
                <p:cNvPr id="1123" name="Ink 1122">
                  <a:extLst>
                    <a:ext uri="{FF2B5EF4-FFF2-40B4-BE49-F238E27FC236}">
                      <a16:creationId xmlns:a16="http://schemas.microsoft.com/office/drawing/2014/main" id="{BF70E77B-E3D4-8861-94FA-BECCDAD64757}"/>
                    </a:ext>
                  </a:extLst>
                </p:cNvPr>
                <p:cNvPicPr/>
                <p:nvPr/>
              </p:nvPicPr>
              <p:blipFill>
                <a:blip r:embed="rId127"/>
                <a:stretch>
                  <a:fillRect/>
                </a:stretch>
              </p:blipFill>
              <p:spPr>
                <a:xfrm>
                  <a:off x="7300031" y="5480972"/>
                  <a:ext cx="60840" cy="6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8">
            <p14:nvContentPartPr>
              <p14:cNvPr id="1126" name="Ink 1125">
                <a:extLst>
                  <a:ext uri="{FF2B5EF4-FFF2-40B4-BE49-F238E27FC236}">
                    <a16:creationId xmlns:a16="http://schemas.microsoft.com/office/drawing/2014/main" id="{3B4348B0-442D-D719-3932-32D9F20E3F9A}"/>
                  </a:ext>
                </a:extLst>
              </p14:cNvPr>
              <p14:cNvContentPartPr/>
              <p14:nvPr/>
            </p14:nvContentPartPr>
            <p14:xfrm>
              <a:off x="8126951" y="5769332"/>
              <a:ext cx="55080" cy="299520"/>
            </p14:xfrm>
          </p:contentPart>
        </mc:Choice>
        <mc:Fallback xmlns="">
          <p:pic>
            <p:nvPicPr>
              <p:cNvPr id="1126" name="Ink 1125">
                <a:extLst>
                  <a:ext uri="{FF2B5EF4-FFF2-40B4-BE49-F238E27FC236}">
                    <a16:creationId xmlns:a16="http://schemas.microsoft.com/office/drawing/2014/main" id="{3B4348B0-442D-D719-3932-32D9F20E3F9A}"/>
                  </a:ext>
                </a:extLst>
              </p:cNvPr>
              <p:cNvPicPr/>
              <p:nvPr/>
            </p:nvPicPr>
            <p:blipFill>
              <a:blip r:embed="rId129"/>
              <a:stretch>
                <a:fillRect/>
              </a:stretch>
            </p:blipFill>
            <p:spPr>
              <a:xfrm>
                <a:off x="8117951" y="5760343"/>
                <a:ext cx="72720" cy="317139"/>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127" name="Ink 1126">
                <a:extLst>
                  <a:ext uri="{FF2B5EF4-FFF2-40B4-BE49-F238E27FC236}">
                    <a16:creationId xmlns:a16="http://schemas.microsoft.com/office/drawing/2014/main" id="{B88DFAB8-3E81-AEC3-74BE-60E63BE33CB6}"/>
                  </a:ext>
                </a:extLst>
              </p14:cNvPr>
              <p14:cNvContentPartPr/>
              <p14:nvPr/>
            </p14:nvContentPartPr>
            <p14:xfrm>
              <a:off x="8251151" y="4909652"/>
              <a:ext cx="111600" cy="111240"/>
            </p14:xfrm>
          </p:contentPart>
        </mc:Choice>
        <mc:Fallback xmlns="">
          <p:pic>
            <p:nvPicPr>
              <p:cNvPr id="1127" name="Ink 1126">
                <a:extLst>
                  <a:ext uri="{FF2B5EF4-FFF2-40B4-BE49-F238E27FC236}">
                    <a16:creationId xmlns:a16="http://schemas.microsoft.com/office/drawing/2014/main" id="{B88DFAB8-3E81-AEC3-74BE-60E63BE33CB6}"/>
                  </a:ext>
                </a:extLst>
              </p:cNvPr>
              <p:cNvPicPr/>
              <p:nvPr/>
            </p:nvPicPr>
            <p:blipFill>
              <a:blip r:embed="rId131"/>
              <a:stretch>
                <a:fillRect/>
              </a:stretch>
            </p:blipFill>
            <p:spPr>
              <a:xfrm>
                <a:off x="8242151" y="4900652"/>
                <a:ext cx="129240" cy="128880"/>
              </a:xfrm>
              <a:prstGeom prst="rect">
                <a:avLst/>
              </a:prstGeom>
            </p:spPr>
          </p:pic>
        </mc:Fallback>
      </mc:AlternateContent>
      <p:grpSp>
        <p:nvGrpSpPr>
          <p:cNvPr id="1130" name="Group 1129">
            <a:extLst>
              <a:ext uri="{FF2B5EF4-FFF2-40B4-BE49-F238E27FC236}">
                <a16:creationId xmlns:a16="http://schemas.microsoft.com/office/drawing/2014/main" id="{929964E9-84D7-FFE8-1A8C-CCCC6BE71C96}"/>
              </a:ext>
            </a:extLst>
          </p:cNvPr>
          <p:cNvGrpSpPr/>
          <p:nvPr/>
        </p:nvGrpSpPr>
        <p:grpSpPr>
          <a:xfrm>
            <a:off x="7912391" y="5639012"/>
            <a:ext cx="114840" cy="120960"/>
            <a:chOff x="6769391" y="5639012"/>
            <a:chExt cx="114840" cy="120960"/>
          </a:xfrm>
        </p:grpSpPr>
        <mc:AlternateContent xmlns:mc="http://schemas.openxmlformats.org/markup-compatibility/2006" xmlns:p14="http://schemas.microsoft.com/office/powerpoint/2010/main">
          <mc:Choice Requires="p14">
            <p:contentPart p14:bwMode="auto" r:id="rId132">
              <p14:nvContentPartPr>
                <p14:cNvPr id="1128" name="Ink 1127">
                  <a:extLst>
                    <a:ext uri="{FF2B5EF4-FFF2-40B4-BE49-F238E27FC236}">
                      <a16:creationId xmlns:a16="http://schemas.microsoft.com/office/drawing/2014/main" id="{31CD6A71-CAB1-6A76-827F-C5E451A946EA}"/>
                    </a:ext>
                  </a:extLst>
                </p14:cNvPr>
                <p14:cNvContentPartPr/>
                <p14:nvPr/>
              </p14:nvContentPartPr>
              <p14:xfrm>
                <a:off x="6769391" y="5639012"/>
                <a:ext cx="114840" cy="120960"/>
              </p14:xfrm>
            </p:contentPart>
          </mc:Choice>
          <mc:Fallback xmlns="">
            <p:pic>
              <p:nvPicPr>
                <p:cNvPr id="1128" name="Ink 1127">
                  <a:extLst>
                    <a:ext uri="{FF2B5EF4-FFF2-40B4-BE49-F238E27FC236}">
                      <a16:creationId xmlns:a16="http://schemas.microsoft.com/office/drawing/2014/main" id="{31CD6A71-CAB1-6A76-827F-C5E451A946EA}"/>
                    </a:ext>
                  </a:extLst>
                </p:cNvPr>
                <p:cNvPicPr/>
                <p:nvPr/>
              </p:nvPicPr>
              <p:blipFill>
                <a:blip r:embed="rId133"/>
                <a:stretch>
                  <a:fillRect/>
                </a:stretch>
              </p:blipFill>
              <p:spPr>
                <a:xfrm>
                  <a:off x="6760751" y="5630012"/>
                  <a:ext cx="1324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129" name="Ink 1128">
                  <a:extLst>
                    <a:ext uri="{FF2B5EF4-FFF2-40B4-BE49-F238E27FC236}">
                      <a16:creationId xmlns:a16="http://schemas.microsoft.com/office/drawing/2014/main" id="{844B0291-871B-01AA-37CA-76C8FDE07BCB}"/>
                    </a:ext>
                  </a:extLst>
                </p14:cNvPr>
                <p14:cNvContentPartPr/>
                <p14:nvPr/>
              </p14:nvContentPartPr>
              <p14:xfrm>
                <a:off x="6831311" y="5651252"/>
                <a:ext cx="33480" cy="79920"/>
              </p14:xfrm>
            </p:contentPart>
          </mc:Choice>
          <mc:Fallback xmlns="">
            <p:pic>
              <p:nvPicPr>
                <p:cNvPr id="1129" name="Ink 1128">
                  <a:extLst>
                    <a:ext uri="{FF2B5EF4-FFF2-40B4-BE49-F238E27FC236}">
                      <a16:creationId xmlns:a16="http://schemas.microsoft.com/office/drawing/2014/main" id="{844B0291-871B-01AA-37CA-76C8FDE07BCB}"/>
                    </a:ext>
                  </a:extLst>
                </p:cNvPr>
                <p:cNvPicPr/>
                <p:nvPr/>
              </p:nvPicPr>
              <p:blipFill>
                <a:blip r:embed="rId135"/>
                <a:stretch>
                  <a:fillRect/>
                </a:stretch>
              </p:blipFill>
              <p:spPr>
                <a:xfrm>
                  <a:off x="6822671" y="5642252"/>
                  <a:ext cx="51120" cy="97560"/>
                </a:xfrm>
                <a:prstGeom prst="rect">
                  <a:avLst/>
                </a:prstGeom>
              </p:spPr>
            </p:pic>
          </mc:Fallback>
        </mc:AlternateContent>
      </p:grpSp>
      <p:grpSp>
        <p:nvGrpSpPr>
          <p:cNvPr id="1133" name="Group 1132">
            <a:extLst>
              <a:ext uri="{FF2B5EF4-FFF2-40B4-BE49-F238E27FC236}">
                <a16:creationId xmlns:a16="http://schemas.microsoft.com/office/drawing/2014/main" id="{65CD3A9E-E075-36A8-698C-8E40CE4E24A5}"/>
              </a:ext>
            </a:extLst>
          </p:cNvPr>
          <p:cNvGrpSpPr/>
          <p:nvPr/>
        </p:nvGrpSpPr>
        <p:grpSpPr>
          <a:xfrm>
            <a:off x="8987711" y="5701652"/>
            <a:ext cx="84600" cy="88920"/>
            <a:chOff x="7844711" y="5701652"/>
            <a:chExt cx="84600" cy="88920"/>
          </a:xfrm>
        </p:grpSpPr>
        <mc:AlternateContent xmlns:mc="http://schemas.openxmlformats.org/markup-compatibility/2006" xmlns:p14="http://schemas.microsoft.com/office/powerpoint/2010/main">
          <mc:Choice Requires="p14">
            <p:contentPart p14:bwMode="auto" r:id="rId136">
              <p14:nvContentPartPr>
                <p14:cNvPr id="1131" name="Ink 1130">
                  <a:extLst>
                    <a:ext uri="{FF2B5EF4-FFF2-40B4-BE49-F238E27FC236}">
                      <a16:creationId xmlns:a16="http://schemas.microsoft.com/office/drawing/2014/main" id="{F77595AC-D9F0-5FA5-BAEF-B8647A899E06}"/>
                    </a:ext>
                  </a:extLst>
                </p14:cNvPr>
                <p14:cNvContentPartPr/>
                <p14:nvPr/>
              </p14:nvContentPartPr>
              <p14:xfrm>
                <a:off x="7844711" y="5701652"/>
                <a:ext cx="78480" cy="88920"/>
              </p14:xfrm>
            </p:contentPart>
          </mc:Choice>
          <mc:Fallback xmlns="">
            <p:pic>
              <p:nvPicPr>
                <p:cNvPr id="1131" name="Ink 1130">
                  <a:extLst>
                    <a:ext uri="{FF2B5EF4-FFF2-40B4-BE49-F238E27FC236}">
                      <a16:creationId xmlns:a16="http://schemas.microsoft.com/office/drawing/2014/main" id="{F77595AC-D9F0-5FA5-BAEF-B8647A899E06}"/>
                    </a:ext>
                  </a:extLst>
                </p:cNvPr>
                <p:cNvPicPr/>
                <p:nvPr/>
              </p:nvPicPr>
              <p:blipFill>
                <a:blip r:embed="rId137"/>
                <a:stretch>
                  <a:fillRect/>
                </a:stretch>
              </p:blipFill>
              <p:spPr>
                <a:xfrm>
                  <a:off x="7835711" y="5692652"/>
                  <a:ext cx="9612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32" name="Ink 1131">
                  <a:extLst>
                    <a:ext uri="{FF2B5EF4-FFF2-40B4-BE49-F238E27FC236}">
                      <a16:creationId xmlns:a16="http://schemas.microsoft.com/office/drawing/2014/main" id="{E440BB8F-3D39-A2F3-056B-6D7244BD5592}"/>
                    </a:ext>
                  </a:extLst>
                </p14:cNvPr>
                <p14:cNvContentPartPr/>
                <p14:nvPr/>
              </p14:nvContentPartPr>
              <p14:xfrm>
                <a:off x="7913831" y="5748092"/>
                <a:ext cx="15480" cy="15840"/>
              </p14:xfrm>
            </p:contentPart>
          </mc:Choice>
          <mc:Fallback xmlns="">
            <p:pic>
              <p:nvPicPr>
                <p:cNvPr id="1132" name="Ink 1131">
                  <a:extLst>
                    <a:ext uri="{FF2B5EF4-FFF2-40B4-BE49-F238E27FC236}">
                      <a16:creationId xmlns:a16="http://schemas.microsoft.com/office/drawing/2014/main" id="{E440BB8F-3D39-A2F3-056B-6D7244BD5592}"/>
                    </a:ext>
                  </a:extLst>
                </p:cNvPr>
                <p:cNvPicPr/>
                <p:nvPr/>
              </p:nvPicPr>
              <p:blipFill>
                <a:blip r:embed="rId139"/>
                <a:stretch>
                  <a:fillRect/>
                </a:stretch>
              </p:blipFill>
              <p:spPr>
                <a:xfrm>
                  <a:off x="7905191" y="5739092"/>
                  <a:ext cx="33120" cy="33480"/>
                </a:xfrm>
                <a:prstGeom prst="rect">
                  <a:avLst/>
                </a:prstGeom>
              </p:spPr>
            </p:pic>
          </mc:Fallback>
        </mc:AlternateContent>
      </p:grpSp>
      <p:sp>
        <p:nvSpPr>
          <p:cNvPr id="1134" name="TextBox 1133">
            <a:extLst>
              <a:ext uri="{FF2B5EF4-FFF2-40B4-BE49-F238E27FC236}">
                <a16:creationId xmlns:a16="http://schemas.microsoft.com/office/drawing/2014/main" id="{AEF1DBBC-EAF6-49A2-463A-15ED2C19D6F7}"/>
              </a:ext>
            </a:extLst>
          </p:cNvPr>
          <p:cNvSpPr txBox="1"/>
          <p:nvPr/>
        </p:nvSpPr>
        <p:spPr>
          <a:xfrm>
            <a:off x="7981307" y="6091898"/>
            <a:ext cx="968449" cy="523220"/>
          </a:xfrm>
          <a:prstGeom prst="rect">
            <a:avLst/>
          </a:prstGeom>
          <a:noFill/>
        </p:spPr>
        <p:txBody>
          <a:bodyPr wrap="square" rtlCol="0">
            <a:spAutoFit/>
          </a:bodyPr>
          <a:lstStyle/>
          <a:p>
            <a:r>
              <a:rPr lang="en-GB" dirty="0">
                <a:solidFill>
                  <a:srgbClr val="FF0000"/>
                </a:solidFill>
              </a:rPr>
              <a:t>Space man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fontScale="925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buClrTx/>
            </a:pPr>
            <a:r>
              <a:rPr lang="en-GB" dirty="0">
                <a:solidFill>
                  <a:prstClr val="white"/>
                </a:solidFill>
                <a:latin typeface="Calibri" panose="020F0502020204030204"/>
              </a:rPr>
              <a:t>Objectives:</a:t>
            </a:r>
          </a:p>
          <a:p>
            <a:pPr algn="l">
              <a:buClrTx/>
            </a:pPr>
            <a:r>
              <a:rPr lang="en-GB" dirty="0">
                <a:solidFill>
                  <a:prstClr val="white"/>
                </a:solidFill>
                <a:latin typeface="Calibri" panose="020F0502020204030204"/>
              </a:rPr>
              <a:t>To gain a deeper level of understanding of a particular person, demographic or situation. This could be from a personal or stakeholder perspective or be in response to a specific question or context. The exercise can be as simple or complex as you want to make it. </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3568306"/>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en-GB" dirty="0">
                <a:solidFill>
                  <a:schemeClr val="bg1"/>
                </a:solidFill>
                <a:latin typeface="Calibri" panose="020F0502020204030204" pitchFamily="34" charset="0"/>
                <a:cs typeface="Calibri" panose="020F0502020204030204" pitchFamily="34" charset="0"/>
              </a:rPr>
              <a:t>Learning activity: </a:t>
            </a:r>
          </a:p>
          <a:p>
            <a:pPr algn="l"/>
            <a:r>
              <a:rPr lang="en-GB" dirty="0">
                <a:solidFill>
                  <a:schemeClr val="bg1"/>
                </a:solidFill>
                <a:latin typeface="Calibri" panose="020F0502020204030204" pitchFamily="34" charset="0"/>
                <a:cs typeface="Calibri" panose="020F0502020204030204" pitchFamily="34" charset="0"/>
              </a:rPr>
              <a:t>Everyone writes down a bad idea on a piece of paper and then screws it up and puts into a ‘bin’. In turns the participants select a bad idea from the bin. They then present the idea to the group, explaining why it is bad and try to think of a way to alter the idea to make it good (can be discussed as a group). </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r>
              <a:rPr lang="en-GB" dirty="0">
                <a:solidFill>
                  <a:srgbClr val="6A6A6A"/>
                </a:solidFill>
                <a:latin typeface="Calibri" panose="020F0502020204030204"/>
              </a:rPr>
              <a:t>PEAK twist</a:t>
            </a:r>
          </a:p>
          <a:p>
            <a:pPr algn="l">
              <a:buClrTx/>
            </a:pPr>
            <a:r>
              <a:rPr lang="en-GB" dirty="0">
                <a:solidFill>
                  <a:srgbClr val="6A6A6A"/>
                </a:solidFill>
                <a:latin typeface="Calibri" panose="020F0502020204030204"/>
              </a:rPr>
              <a:t>Try to think about the social or environmental implications of either the bad or altered good idea. How can we make it climate smart? </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5708571" y="4064439"/>
            <a:ext cx="6093751" cy="1700265"/>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rot="5400000">
            <a:off x="8540247" y="-2019662"/>
            <a:ext cx="777000" cy="5834379"/>
          </a:xfrm>
          <a:prstGeom prst="rect">
            <a:avLst/>
          </a:prstGeom>
          <a:solidFill>
            <a:srgbClr val="7F59A1"/>
          </a:solidFill>
        </p:spPr>
        <p:txBody>
          <a:bodyPr vert="vert270"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dirty="0">
                <a:solidFill>
                  <a:schemeClr val="bg1"/>
                </a:solidFill>
                <a:latin typeface="Calibri" panose="020F0502020204030204" pitchFamily="34" charset="0"/>
                <a:cs typeface="Calibri" panose="020F0502020204030204" pitchFamily="34" charset="0"/>
              </a:rPr>
              <a:t>Entrepreneurial skills: </a:t>
            </a:r>
          </a:p>
          <a:p>
            <a:r>
              <a:rPr lang="en-GB" dirty="0">
                <a:solidFill>
                  <a:schemeClr val="bg1"/>
                </a:solidFill>
                <a:latin typeface="Calibri" panose="020F0502020204030204" pitchFamily="34" charset="0"/>
                <a:cs typeface="Calibri" panose="020F0502020204030204" pitchFamily="34" charset="0"/>
              </a:rPr>
              <a:t>Creative thinking and ideas generation. Connecting to real world. Adaptability</a:t>
            </a:r>
          </a:p>
        </p:txBody>
      </p:sp>
      <p:sp>
        <p:nvSpPr>
          <p:cNvPr id="2" name="Title 1">
            <a:extLst>
              <a:ext uri="{FF2B5EF4-FFF2-40B4-BE49-F238E27FC236}">
                <a16:creationId xmlns:a16="http://schemas.microsoft.com/office/drawing/2014/main" id="{CF5250E8-CB86-69CA-848F-ADBF457E894C}"/>
              </a:ext>
            </a:extLst>
          </p:cNvPr>
          <p:cNvSpPr txBox="1">
            <a:spLocks/>
          </p:cNvSpPr>
          <p:nvPr/>
        </p:nvSpPr>
        <p:spPr>
          <a:xfrm>
            <a:off x="266700" y="510382"/>
            <a:ext cx="5829300"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4500" b="1" i="0" u="none" strike="noStrike" kern="1200" cap="none" spc="0" normalizeH="0" baseline="0" noProof="0">
                <a:ln>
                  <a:noFill/>
                </a:ln>
                <a:solidFill>
                  <a:sysClr val="window" lastClr="FFFFFF"/>
                </a:solidFill>
                <a:effectLst/>
                <a:uLnTx/>
                <a:uFillTx/>
                <a:latin typeface="Calibri Light" panose="020F0302020204030204"/>
                <a:ea typeface="+mj-ea"/>
                <a:cs typeface="+mj-cs"/>
              </a:rPr>
              <a:t>BAD IDEA</a:t>
            </a:r>
            <a:endParaRPr kumimoji="0" lang="en-GB" sz="45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57773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156B05-E991-8CA9-0D3F-7B7AC1CFF1D4}"/>
              </a:ext>
            </a:extLst>
          </p:cNvPr>
          <p:cNvSpPr>
            <a:spLocks noGrp="1"/>
          </p:cNvSpPr>
          <p:nvPr>
            <p:ph type="body" idx="1"/>
          </p:nvPr>
        </p:nvSpPr>
        <p:spPr/>
        <p:txBody>
          <a:bodyPr/>
          <a:lstStyle/>
          <a:p>
            <a:endParaRPr lang="en-GB" dirty="0"/>
          </a:p>
        </p:txBody>
      </p:sp>
      <p:sp>
        <p:nvSpPr>
          <p:cNvPr id="4" name="Text Placeholder 3">
            <a:extLst>
              <a:ext uri="{FF2B5EF4-FFF2-40B4-BE49-F238E27FC236}">
                <a16:creationId xmlns:a16="http://schemas.microsoft.com/office/drawing/2014/main" id="{8B3B45BF-B2A3-C697-DA33-DFA8B254C5D5}"/>
              </a:ext>
            </a:extLst>
          </p:cNvPr>
          <p:cNvSpPr>
            <a:spLocks noGrp="1"/>
          </p:cNvSpPr>
          <p:nvPr>
            <p:ph type="body" idx="3"/>
          </p:nvPr>
        </p:nvSpPr>
        <p:spPr/>
        <p:txBody>
          <a:bodyPr>
            <a:normAutofit fontScale="92500" lnSpcReduction="20000"/>
          </a:bodyPr>
          <a:lstStyle/>
          <a:p>
            <a:endParaRPr lang="en-GB"/>
          </a:p>
        </p:txBody>
      </p:sp>
      <p:sp>
        <p:nvSpPr>
          <p:cNvPr id="8" name="Picture Placeholder 7">
            <a:extLst>
              <a:ext uri="{FF2B5EF4-FFF2-40B4-BE49-F238E27FC236}">
                <a16:creationId xmlns:a16="http://schemas.microsoft.com/office/drawing/2014/main" id="{E507451C-B826-35E3-4D59-BFB3C6E57FBA}"/>
              </a:ext>
            </a:extLst>
          </p:cNvPr>
          <p:cNvSpPr>
            <a:spLocks noGrp="1"/>
          </p:cNvSpPr>
          <p:nvPr>
            <p:ph type="pic" idx="2"/>
          </p:nvPr>
        </p:nvSpPr>
        <p:spPr/>
      </p:sp>
      <p:sp>
        <p:nvSpPr>
          <p:cNvPr id="9" name="Subtitle 2">
            <a:extLst>
              <a:ext uri="{FF2B5EF4-FFF2-40B4-BE49-F238E27FC236}">
                <a16:creationId xmlns:a16="http://schemas.microsoft.com/office/drawing/2014/main" id="{884EFB59-AE37-2914-CD77-042B0A951F8B}"/>
              </a:ext>
            </a:extLst>
          </p:cNvPr>
          <p:cNvSpPr txBox="1">
            <a:spLocks/>
          </p:cNvSpPr>
          <p:nvPr/>
        </p:nvSpPr>
        <p:spPr>
          <a:xfrm>
            <a:off x="261622" y="1365183"/>
            <a:ext cx="11584315" cy="1207113"/>
          </a:xfrm>
          <a:prstGeom prst="rect">
            <a:avLst/>
          </a:prstGeom>
          <a:solidFill>
            <a:srgbClr val="279BD3"/>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endParaRPr lang="en-GB" sz="300" dirty="0">
              <a:solidFill>
                <a:prstClr val="white"/>
              </a:solidFill>
              <a:latin typeface="Calibri" panose="020F0502020204030204"/>
            </a:endParaRPr>
          </a:p>
          <a:p>
            <a:pPr algn="l">
              <a:buClrTx/>
            </a:pPr>
            <a:r>
              <a:rPr lang="en-GB" dirty="0">
                <a:solidFill>
                  <a:prstClr val="white"/>
                </a:solidFill>
                <a:latin typeface="Calibri" panose="020F0502020204030204"/>
              </a:rPr>
              <a:t>Objectives:</a:t>
            </a:r>
          </a:p>
          <a:p>
            <a:pPr algn="l">
              <a:buClrTx/>
            </a:pPr>
            <a:r>
              <a:rPr lang="en-GB" dirty="0">
                <a:solidFill>
                  <a:prstClr val="white"/>
                </a:solidFill>
                <a:latin typeface="Calibri" panose="020F0502020204030204"/>
              </a:rPr>
              <a:t>To generate ideas to specific scenarios with silent brainstorming and group inspiration</a:t>
            </a:r>
          </a:p>
        </p:txBody>
      </p:sp>
      <p:sp>
        <p:nvSpPr>
          <p:cNvPr id="10" name="Subtitle 2">
            <a:extLst>
              <a:ext uri="{FF2B5EF4-FFF2-40B4-BE49-F238E27FC236}">
                <a16:creationId xmlns:a16="http://schemas.microsoft.com/office/drawing/2014/main" id="{4D48D5AE-3B89-AF9F-6596-49A2504F1BF9}"/>
              </a:ext>
            </a:extLst>
          </p:cNvPr>
          <p:cNvSpPr txBox="1">
            <a:spLocks/>
          </p:cNvSpPr>
          <p:nvPr/>
        </p:nvSpPr>
        <p:spPr>
          <a:xfrm>
            <a:off x="261622" y="2664058"/>
            <a:ext cx="5082885" cy="3568306"/>
          </a:xfrm>
          <a:prstGeom prst="rect">
            <a:avLst/>
          </a:prstGeom>
          <a:solidFill>
            <a:srgbClr val="1B728D"/>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spcBef>
                <a:spcPts val="1200"/>
              </a:spcBef>
              <a:buClrTx/>
            </a:pPr>
            <a:endParaRPr lang="en-GB" sz="400" dirty="0">
              <a:solidFill>
                <a:prstClr val="white"/>
              </a:solidFill>
              <a:latin typeface="Calibri" panose="020F0502020204030204"/>
            </a:endParaRPr>
          </a:p>
          <a:p>
            <a:pPr algn="l">
              <a:spcBef>
                <a:spcPts val="600"/>
              </a:spcBef>
            </a:pPr>
            <a:r>
              <a:rPr lang="en-GB" dirty="0">
                <a:solidFill>
                  <a:schemeClr val="bg1"/>
                </a:solidFill>
                <a:latin typeface="Calibri" panose="020F0502020204030204" pitchFamily="34" charset="0"/>
                <a:cs typeface="Calibri" panose="020F0502020204030204" pitchFamily="34" charset="0"/>
              </a:rPr>
              <a:t>Learning activity: </a:t>
            </a:r>
          </a:p>
          <a:p>
            <a:pPr algn="l">
              <a:spcBef>
                <a:spcPts val="600"/>
              </a:spcBef>
            </a:pPr>
            <a:r>
              <a:rPr lang="en-GB" dirty="0">
                <a:solidFill>
                  <a:schemeClr val="bg1"/>
                </a:solidFill>
                <a:latin typeface="Calibri" panose="020F0502020204030204" pitchFamily="34" charset="0"/>
                <a:cs typeface="Calibri" panose="020F0502020204030204" pitchFamily="34" charset="0"/>
              </a:rPr>
              <a:t>Start by outlining the scenario or question that everyone will be thinking of answers to or solutions for.  Then individually, and silently, let everyone write their ideas on separate sticky notes. Silence to create uninterrupted thinking and separate notes to create distinct thoughts. After a set amount of time, everyone sticks up their notes and briefly presents them and the group discusses them. </a:t>
            </a:r>
          </a:p>
        </p:txBody>
      </p:sp>
      <p:sp>
        <p:nvSpPr>
          <p:cNvPr id="11" name="Subtitle 2">
            <a:extLst>
              <a:ext uri="{FF2B5EF4-FFF2-40B4-BE49-F238E27FC236}">
                <a16:creationId xmlns:a16="http://schemas.microsoft.com/office/drawing/2014/main" id="{44858817-F7F8-6800-24CA-78606E6507CA}"/>
              </a:ext>
            </a:extLst>
          </p:cNvPr>
          <p:cNvSpPr txBox="1">
            <a:spLocks/>
          </p:cNvSpPr>
          <p:nvPr/>
        </p:nvSpPr>
        <p:spPr>
          <a:xfrm>
            <a:off x="5475767" y="2661486"/>
            <a:ext cx="6241311" cy="3502741"/>
          </a:xfrm>
          <a:prstGeom prst="rect">
            <a:avLst/>
          </a:prstGeom>
          <a:no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buClrTx/>
            </a:pPr>
            <a:r>
              <a:rPr lang="en-GB" dirty="0">
                <a:solidFill>
                  <a:srgbClr val="6A6A6A"/>
                </a:solidFill>
                <a:latin typeface="Calibri" panose="020F0502020204030204"/>
              </a:rPr>
              <a:t>PEAK twist</a:t>
            </a:r>
          </a:p>
          <a:p>
            <a:pPr algn="l">
              <a:buClrTx/>
            </a:pPr>
            <a:r>
              <a:rPr lang="en-GB" dirty="0">
                <a:solidFill>
                  <a:srgbClr val="6A6A6A"/>
                </a:solidFill>
                <a:latin typeface="Calibri" panose="020F0502020204030204"/>
              </a:rPr>
              <a:t>Spotlight the specific characteristics of mountain areas. </a:t>
            </a:r>
          </a:p>
          <a:p>
            <a:pPr algn="l">
              <a:buClrTx/>
            </a:pPr>
            <a:r>
              <a:rPr lang="en-GB" dirty="0">
                <a:solidFill>
                  <a:srgbClr val="6A6A6A"/>
                </a:solidFill>
                <a:latin typeface="Calibri" panose="020F0502020204030204"/>
              </a:rPr>
              <a:t>E.g. Remote locations, sparse populations, lack of infrastructure, ageing demographics. Use the template as a guide to help visualise the characteristics and then the mountain solutions infographic to see how some of our PEAK entrepreneurs did. </a:t>
            </a:r>
          </a:p>
          <a:p>
            <a:pPr algn="l">
              <a:buClrTx/>
            </a:pPr>
            <a:endParaRPr lang="en-GB" sz="10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5D432D7D-A8FD-26F9-D5E6-F9188A960C6E}"/>
              </a:ext>
            </a:extLst>
          </p:cNvPr>
          <p:cNvPicPr>
            <a:picLocks noChangeAspect="1"/>
          </p:cNvPicPr>
          <p:nvPr/>
        </p:nvPicPr>
        <p:blipFill>
          <a:blip r:embed="rId2"/>
          <a:stretch>
            <a:fillRect/>
          </a:stretch>
        </p:blipFill>
        <p:spPr>
          <a:xfrm>
            <a:off x="5861313" y="4478725"/>
            <a:ext cx="5589954" cy="1559697"/>
          </a:xfrm>
          <a:prstGeom prst="rect">
            <a:avLst/>
          </a:prstGeom>
        </p:spPr>
      </p:pic>
      <p:sp>
        <p:nvSpPr>
          <p:cNvPr id="13" name="Subtitle 2">
            <a:extLst>
              <a:ext uri="{FF2B5EF4-FFF2-40B4-BE49-F238E27FC236}">
                <a16:creationId xmlns:a16="http://schemas.microsoft.com/office/drawing/2014/main" id="{0336CC2A-0373-8665-1C6B-F7BB27E9CB79}"/>
              </a:ext>
            </a:extLst>
          </p:cNvPr>
          <p:cNvSpPr txBox="1">
            <a:spLocks/>
          </p:cNvSpPr>
          <p:nvPr/>
        </p:nvSpPr>
        <p:spPr>
          <a:xfrm rot="5400000">
            <a:off x="8540247" y="-2019662"/>
            <a:ext cx="777000" cy="5834379"/>
          </a:xfrm>
          <a:prstGeom prst="rect">
            <a:avLst/>
          </a:prstGeom>
          <a:solidFill>
            <a:srgbClr val="7F59A1"/>
          </a:solidFill>
        </p:spPr>
        <p:txBody>
          <a:bodyPr vert="vert270" lIns="91440" tIns="45720" rIns="91440" bIns="4572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GB" dirty="0">
                <a:solidFill>
                  <a:schemeClr val="bg1"/>
                </a:solidFill>
                <a:latin typeface="Calibri" panose="020F0502020204030204" pitchFamily="34" charset="0"/>
                <a:cs typeface="Calibri" panose="020F0502020204030204" pitchFamily="34" charset="0"/>
              </a:rPr>
              <a:t>Entrepreneurial skills: </a:t>
            </a:r>
          </a:p>
          <a:p>
            <a:r>
              <a:rPr lang="en-GB" dirty="0">
                <a:solidFill>
                  <a:schemeClr val="bg1"/>
                </a:solidFill>
                <a:latin typeface="Calibri" panose="020F0502020204030204" pitchFamily="34" charset="0"/>
                <a:cs typeface="Calibri" panose="020F0502020204030204" pitchFamily="34" charset="0"/>
              </a:rPr>
              <a:t>Creative thinking and ideas generation. Connecting to real world. Adaptability</a:t>
            </a:r>
          </a:p>
        </p:txBody>
      </p:sp>
      <p:sp>
        <p:nvSpPr>
          <p:cNvPr id="2" name="Title 1">
            <a:extLst>
              <a:ext uri="{FF2B5EF4-FFF2-40B4-BE49-F238E27FC236}">
                <a16:creationId xmlns:a16="http://schemas.microsoft.com/office/drawing/2014/main" id="{CF5250E8-CB86-69CA-848F-ADBF457E894C}"/>
              </a:ext>
            </a:extLst>
          </p:cNvPr>
          <p:cNvSpPr txBox="1">
            <a:spLocks/>
          </p:cNvSpPr>
          <p:nvPr/>
        </p:nvSpPr>
        <p:spPr>
          <a:xfrm>
            <a:off x="266700" y="510382"/>
            <a:ext cx="5829300" cy="775646"/>
          </a:xfrm>
          <a:prstGeom prst="rect">
            <a:avLst/>
          </a:prstGeom>
          <a:solidFill>
            <a:srgbClr val="3D3D7D"/>
          </a:solidFill>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45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POST UP</a:t>
            </a:r>
          </a:p>
        </p:txBody>
      </p:sp>
    </p:spTree>
    <p:extLst>
      <p:ext uri="{BB962C8B-B14F-4D97-AF65-F5344CB8AC3E}">
        <p14:creationId xmlns:p14="http://schemas.microsoft.com/office/powerpoint/2010/main" val="4044410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2680" y="1937741"/>
            <a:ext cx="9926320" cy="3262753"/>
          </a:xfrm>
          <a:custGeom>
            <a:avLst/>
            <a:gdLst/>
            <a:ahLst/>
            <a:cxnLst/>
            <a:rect l="l" t="t" r="r" b="b"/>
            <a:pathLst>
              <a:path w="10692130" h="5749290">
                <a:moveTo>
                  <a:pt x="10692003" y="0"/>
                </a:moveTo>
                <a:lnTo>
                  <a:pt x="0" y="0"/>
                </a:lnTo>
                <a:lnTo>
                  <a:pt x="0" y="5749201"/>
                </a:lnTo>
                <a:lnTo>
                  <a:pt x="10692003" y="5749201"/>
                </a:lnTo>
                <a:lnTo>
                  <a:pt x="10692003" y="0"/>
                </a:lnTo>
                <a:close/>
              </a:path>
            </a:pathLst>
          </a:custGeom>
          <a:gradFill>
            <a:gsLst>
              <a:gs pos="0">
                <a:srgbClr val="3D3D7D"/>
              </a:gs>
              <a:gs pos="32000">
                <a:srgbClr val="7F59A1"/>
              </a:gs>
              <a:gs pos="64000">
                <a:srgbClr val="279BD3"/>
              </a:gs>
              <a:gs pos="100000">
                <a:srgbClr val="1B728D"/>
              </a:gs>
            </a:gsLst>
            <a:lin ang="0" scaled="0"/>
          </a:gradFill>
        </p:spPr>
        <p:txBody>
          <a:bodyPr wrap="square" lIns="0" tIns="0" rIns="0" bIns="0" rtlCol="0"/>
          <a:lstStyle/>
          <a:p>
            <a:endParaRPr sz="1632" dirty="0"/>
          </a:p>
        </p:txBody>
      </p:sp>
      <p:pic>
        <p:nvPicPr>
          <p:cNvPr id="4" name="Graphic 3" descr="Mountains outline">
            <a:extLst>
              <a:ext uri="{FF2B5EF4-FFF2-40B4-BE49-F238E27FC236}">
                <a16:creationId xmlns:a16="http://schemas.microsoft.com/office/drawing/2014/main" id="{C94A840E-3DDE-E06C-0E7B-A248ECC02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038" y="1920536"/>
            <a:ext cx="2865120" cy="2865120"/>
          </a:xfrm>
          <a:prstGeom prst="rect">
            <a:avLst/>
          </a:prstGeom>
        </p:spPr>
      </p:pic>
      <p:pic>
        <p:nvPicPr>
          <p:cNvPr id="6" name="Graphic 5" descr="Mountains outline">
            <a:extLst>
              <a:ext uri="{FF2B5EF4-FFF2-40B4-BE49-F238E27FC236}">
                <a16:creationId xmlns:a16="http://schemas.microsoft.com/office/drawing/2014/main" id="{237E6716-3673-16EB-4EDD-D3323D60ED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50360" y="3048697"/>
            <a:ext cx="1844040" cy="1844040"/>
          </a:xfrm>
          <a:prstGeom prst="rect">
            <a:avLst/>
          </a:prstGeom>
        </p:spPr>
      </p:pic>
      <p:pic>
        <p:nvPicPr>
          <p:cNvPr id="13" name="Graphic 12" descr="Highway scene outline">
            <a:extLst>
              <a:ext uri="{FF2B5EF4-FFF2-40B4-BE49-F238E27FC236}">
                <a16:creationId xmlns:a16="http://schemas.microsoft.com/office/drawing/2014/main" id="{311DD283-4A79-55EB-FB99-84A032FD3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9420" y="2072920"/>
            <a:ext cx="3027681" cy="3027681"/>
          </a:xfrm>
          <a:prstGeom prst="rect">
            <a:avLst/>
          </a:prstGeom>
        </p:spPr>
      </p:pic>
      <p:pic>
        <p:nvPicPr>
          <p:cNvPr id="17" name="Graphic 16" descr="Neighborhood outline">
            <a:extLst>
              <a:ext uri="{FF2B5EF4-FFF2-40B4-BE49-F238E27FC236}">
                <a16:creationId xmlns:a16="http://schemas.microsoft.com/office/drawing/2014/main" id="{0F3B4E7F-B76F-C4D7-FF13-ED904AF8852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42192" r="-2909"/>
          <a:stretch/>
        </p:blipFill>
        <p:spPr>
          <a:xfrm>
            <a:off x="1893640" y="4114800"/>
            <a:ext cx="941000" cy="528600"/>
          </a:xfrm>
          <a:prstGeom prst="rect">
            <a:avLst/>
          </a:prstGeom>
        </p:spPr>
      </p:pic>
      <p:pic>
        <p:nvPicPr>
          <p:cNvPr id="19" name="Graphic 18" descr="Suburban scene outline">
            <a:extLst>
              <a:ext uri="{FF2B5EF4-FFF2-40B4-BE49-F238E27FC236}">
                <a16:creationId xmlns:a16="http://schemas.microsoft.com/office/drawing/2014/main" id="{2B0EFDCC-E08A-5452-4D62-FD81704CBA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4979" y="4074160"/>
            <a:ext cx="569240" cy="569240"/>
          </a:xfrm>
          <a:prstGeom prst="rect">
            <a:avLst/>
          </a:prstGeom>
        </p:spPr>
      </p:pic>
      <p:pic>
        <p:nvPicPr>
          <p:cNvPr id="21" name="Graphic 20" descr="Mountains outline">
            <a:extLst>
              <a:ext uri="{FF2B5EF4-FFF2-40B4-BE49-F238E27FC236}">
                <a16:creationId xmlns:a16="http://schemas.microsoft.com/office/drawing/2014/main" id="{0697113B-ADC3-32C9-5069-1CA3592CF7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565515" y="3103167"/>
            <a:ext cx="2268220" cy="2268220"/>
          </a:xfrm>
          <a:prstGeom prst="rect">
            <a:avLst/>
          </a:prstGeom>
        </p:spPr>
      </p:pic>
      <p:pic>
        <p:nvPicPr>
          <p:cNvPr id="22" name="Graphic 21" descr="Mountains outline">
            <a:extLst>
              <a:ext uri="{FF2B5EF4-FFF2-40B4-BE49-F238E27FC236}">
                <a16:creationId xmlns:a16="http://schemas.microsoft.com/office/drawing/2014/main" id="{DA4375BD-C6D6-701C-CCC0-2529536E8D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3875" y="2852699"/>
            <a:ext cx="1555751" cy="1555751"/>
          </a:xfrm>
          <a:prstGeom prst="rect">
            <a:avLst/>
          </a:prstGeom>
        </p:spPr>
      </p:pic>
      <p:pic>
        <p:nvPicPr>
          <p:cNvPr id="26" name="Graphic 25" descr="Woman outline">
            <a:extLst>
              <a:ext uri="{FF2B5EF4-FFF2-40B4-BE49-F238E27FC236}">
                <a16:creationId xmlns:a16="http://schemas.microsoft.com/office/drawing/2014/main" id="{D7EB6B43-F78F-BC9D-1A19-AF550B4D3D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1615" y="3687240"/>
            <a:ext cx="368188" cy="317679"/>
          </a:xfrm>
          <a:prstGeom prst="rect">
            <a:avLst/>
          </a:prstGeom>
        </p:spPr>
      </p:pic>
      <p:pic>
        <p:nvPicPr>
          <p:cNvPr id="28" name="Graphic 27" descr="Man outline">
            <a:extLst>
              <a:ext uri="{FF2B5EF4-FFF2-40B4-BE49-F238E27FC236}">
                <a16:creationId xmlns:a16="http://schemas.microsoft.com/office/drawing/2014/main" id="{8766A3E8-77CE-8735-EB20-48E7852795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29714" y="3893654"/>
            <a:ext cx="368188" cy="317679"/>
          </a:xfrm>
          <a:prstGeom prst="rect">
            <a:avLst/>
          </a:prstGeom>
        </p:spPr>
      </p:pic>
      <p:pic>
        <p:nvPicPr>
          <p:cNvPr id="30" name="Graphic 29" descr="Group of men outline">
            <a:extLst>
              <a:ext uri="{FF2B5EF4-FFF2-40B4-BE49-F238E27FC236}">
                <a16:creationId xmlns:a16="http://schemas.microsoft.com/office/drawing/2014/main" id="{64F6AE29-FD0A-1C75-0693-2A5E8D5DEF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91351" y="4422732"/>
            <a:ext cx="451138" cy="389249"/>
          </a:xfrm>
          <a:prstGeom prst="rect">
            <a:avLst/>
          </a:prstGeom>
        </p:spPr>
      </p:pic>
      <p:pic>
        <p:nvPicPr>
          <p:cNvPr id="32" name="Graphic 31" descr="Man with cane outline">
            <a:extLst>
              <a:ext uri="{FF2B5EF4-FFF2-40B4-BE49-F238E27FC236}">
                <a16:creationId xmlns:a16="http://schemas.microsoft.com/office/drawing/2014/main" id="{A6A0D557-A655-912B-36DD-21F6AE672E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5180" y="3910760"/>
            <a:ext cx="743657" cy="641640"/>
          </a:xfrm>
          <a:prstGeom prst="rect">
            <a:avLst/>
          </a:prstGeom>
        </p:spPr>
      </p:pic>
      <p:pic>
        <p:nvPicPr>
          <p:cNvPr id="34" name="Graphic 33" descr="Bus outline">
            <a:extLst>
              <a:ext uri="{FF2B5EF4-FFF2-40B4-BE49-F238E27FC236}">
                <a16:creationId xmlns:a16="http://schemas.microsoft.com/office/drawing/2014/main" id="{2C343B74-083A-0A7D-8EEE-09E02DBEA99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60671" y="4371451"/>
            <a:ext cx="914400" cy="788960"/>
          </a:xfrm>
          <a:prstGeom prst="rect">
            <a:avLst/>
          </a:prstGeom>
        </p:spPr>
      </p:pic>
      <p:pic>
        <p:nvPicPr>
          <p:cNvPr id="36" name="Graphic 35" descr="Car outline">
            <a:extLst>
              <a:ext uri="{FF2B5EF4-FFF2-40B4-BE49-F238E27FC236}">
                <a16:creationId xmlns:a16="http://schemas.microsoft.com/office/drawing/2014/main" id="{DD0C1E1D-CF9C-504F-0BE8-4663592FFAA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77640" y="4510760"/>
            <a:ext cx="539210" cy="465240"/>
          </a:xfrm>
          <a:prstGeom prst="rect">
            <a:avLst/>
          </a:prstGeom>
        </p:spPr>
      </p:pic>
      <p:pic>
        <p:nvPicPr>
          <p:cNvPr id="38" name="Graphic 37" descr="Cell Tower outline">
            <a:extLst>
              <a:ext uri="{FF2B5EF4-FFF2-40B4-BE49-F238E27FC236}">
                <a16:creationId xmlns:a16="http://schemas.microsoft.com/office/drawing/2014/main" id="{2FE07E77-738C-1F1F-951E-42809483EC9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61282" y="4463549"/>
            <a:ext cx="807659" cy="696862"/>
          </a:xfrm>
          <a:prstGeom prst="rect">
            <a:avLst/>
          </a:prstGeom>
        </p:spPr>
      </p:pic>
      <p:pic>
        <p:nvPicPr>
          <p:cNvPr id="39" name="Graphic 38" descr="Woman outline">
            <a:extLst>
              <a:ext uri="{FF2B5EF4-FFF2-40B4-BE49-F238E27FC236}">
                <a16:creationId xmlns:a16="http://schemas.microsoft.com/office/drawing/2014/main" id="{2AFB3F7C-B974-92FE-3BB4-F159F80A79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2399" y="3644417"/>
            <a:ext cx="368188" cy="317679"/>
          </a:xfrm>
          <a:prstGeom prst="rect">
            <a:avLst/>
          </a:prstGeom>
        </p:spPr>
      </p:pic>
      <p:pic>
        <p:nvPicPr>
          <p:cNvPr id="40" name="Graphic 39" descr="Woman outline">
            <a:extLst>
              <a:ext uri="{FF2B5EF4-FFF2-40B4-BE49-F238E27FC236}">
                <a16:creationId xmlns:a16="http://schemas.microsoft.com/office/drawing/2014/main" id="{33A25805-445B-C173-1A41-C43F98223A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5154" y="4175408"/>
            <a:ext cx="368188" cy="317679"/>
          </a:xfrm>
          <a:prstGeom prst="rect">
            <a:avLst/>
          </a:prstGeom>
        </p:spPr>
      </p:pic>
      <p:pic>
        <p:nvPicPr>
          <p:cNvPr id="41" name="Graphic 40" descr="Man outline">
            <a:extLst>
              <a:ext uri="{FF2B5EF4-FFF2-40B4-BE49-F238E27FC236}">
                <a16:creationId xmlns:a16="http://schemas.microsoft.com/office/drawing/2014/main" id="{1DDD3422-6322-96D2-9956-10B08153EF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55174" y="3751921"/>
            <a:ext cx="368188" cy="317679"/>
          </a:xfrm>
          <a:prstGeom prst="rect">
            <a:avLst/>
          </a:prstGeom>
        </p:spPr>
      </p:pic>
      <p:pic>
        <p:nvPicPr>
          <p:cNvPr id="42" name="Graphic 41" descr="Man outline">
            <a:extLst>
              <a:ext uri="{FF2B5EF4-FFF2-40B4-BE49-F238E27FC236}">
                <a16:creationId xmlns:a16="http://schemas.microsoft.com/office/drawing/2014/main" id="{E1AA65E8-CE23-95EC-F2E0-F1CB1C77D8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63052" y="4715401"/>
            <a:ext cx="368188" cy="317679"/>
          </a:xfrm>
          <a:prstGeom prst="rect">
            <a:avLst/>
          </a:prstGeom>
        </p:spPr>
      </p:pic>
      <p:pic>
        <p:nvPicPr>
          <p:cNvPr id="44" name="Picture 43" descr="Logo, company name&#10;&#10;Description automatically generated">
            <a:extLst>
              <a:ext uri="{FF2B5EF4-FFF2-40B4-BE49-F238E27FC236}">
                <a16:creationId xmlns:a16="http://schemas.microsoft.com/office/drawing/2014/main" id="{2DFB382C-C4A3-35DC-53DB-5505AC4562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63629" y="5317597"/>
            <a:ext cx="1270107" cy="1414173"/>
          </a:xfrm>
          <a:prstGeom prst="rect">
            <a:avLst/>
          </a:prstGeom>
        </p:spPr>
      </p:pic>
      <p:sp>
        <p:nvSpPr>
          <p:cNvPr id="45" name="Oval 44">
            <a:extLst>
              <a:ext uri="{FF2B5EF4-FFF2-40B4-BE49-F238E27FC236}">
                <a16:creationId xmlns:a16="http://schemas.microsoft.com/office/drawing/2014/main" id="{168221C3-1CEE-A5BF-21EB-FEC30BEE11F2}"/>
              </a:ext>
            </a:extLst>
          </p:cNvPr>
          <p:cNvSpPr/>
          <p:nvPr/>
        </p:nvSpPr>
        <p:spPr>
          <a:xfrm>
            <a:off x="5835451" y="4154026"/>
            <a:ext cx="789911" cy="764668"/>
          </a:xfrm>
          <a:prstGeom prst="ellipse">
            <a:avLst/>
          </a:prstGeom>
          <a:noFill/>
          <a:ln w="38100">
            <a:solidFill>
              <a:srgbClr val="3D3C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7F76655-43D9-AB6C-B1D8-C1F6F01B3A0A}"/>
              </a:ext>
            </a:extLst>
          </p:cNvPr>
          <p:cNvCxnSpPr/>
          <p:nvPr/>
        </p:nvCxnSpPr>
        <p:spPr>
          <a:xfrm>
            <a:off x="6409619" y="4900068"/>
            <a:ext cx="737264" cy="855931"/>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F359AAA-7144-B8DE-1C0E-46F53755648E}"/>
              </a:ext>
            </a:extLst>
          </p:cNvPr>
          <p:cNvSpPr txBox="1"/>
          <p:nvPr/>
        </p:nvSpPr>
        <p:spPr>
          <a:xfrm>
            <a:off x="7097395" y="5678338"/>
            <a:ext cx="2936240" cy="338554"/>
          </a:xfrm>
          <a:prstGeom prst="rect">
            <a:avLst/>
          </a:prstGeom>
          <a:noFill/>
        </p:spPr>
        <p:txBody>
          <a:bodyPr wrap="square" rtlCol="0">
            <a:spAutoFit/>
          </a:bodyPr>
          <a:lstStyle/>
          <a:p>
            <a:r>
              <a:rPr lang="en-GB" sz="1600" dirty="0">
                <a:solidFill>
                  <a:srgbClr val="3D3C7D"/>
                </a:solidFill>
              </a:rPr>
              <a:t>Less businesses</a:t>
            </a:r>
          </a:p>
        </p:txBody>
      </p:sp>
      <p:cxnSp>
        <p:nvCxnSpPr>
          <p:cNvPr id="50" name="Straight Connector 49">
            <a:extLst>
              <a:ext uri="{FF2B5EF4-FFF2-40B4-BE49-F238E27FC236}">
                <a16:creationId xmlns:a16="http://schemas.microsoft.com/office/drawing/2014/main" id="{F542FA15-15EC-E62C-3A53-D95E2B73FC27}"/>
              </a:ext>
            </a:extLst>
          </p:cNvPr>
          <p:cNvCxnSpPr>
            <a:cxnSpLocks/>
          </p:cNvCxnSpPr>
          <p:nvPr/>
        </p:nvCxnSpPr>
        <p:spPr>
          <a:xfrm flipV="1">
            <a:off x="4436494" y="1480404"/>
            <a:ext cx="281563" cy="2040732"/>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A5A095-C613-AA09-96D3-94209F310A02}"/>
              </a:ext>
            </a:extLst>
          </p:cNvPr>
          <p:cNvCxnSpPr>
            <a:cxnSpLocks/>
          </p:cNvCxnSpPr>
          <p:nvPr/>
        </p:nvCxnSpPr>
        <p:spPr>
          <a:xfrm flipH="1" flipV="1">
            <a:off x="4695949" y="1480404"/>
            <a:ext cx="1929413" cy="2164012"/>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B7177B-479A-354F-6584-E7907F89F0DA}"/>
              </a:ext>
            </a:extLst>
          </p:cNvPr>
          <p:cNvCxnSpPr>
            <a:cxnSpLocks/>
          </p:cNvCxnSpPr>
          <p:nvPr/>
        </p:nvCxnSpPr>
        <p:spPr>
          <a:xfrm>
            <a:off x="9932852" y="1489140"/>
            <a:ext cx="232259" cy="2889960"/>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044EAA-6513-179C-610C-4BC0E99F498C}"/>
              </a:ext>
            </a:extLst>
          </p:cNvPr>
          <p:cNvCxnSpPr>
            <a:cxnSpLocks/>
          </p:cNvCxnSpPr>
          <p:nvPr/>
        </p:nvCxnSpPr>
        <p:spPr>
          <a:xfrm flipH="1">
            <a:off x="1990889" y="4643400"/>
            <a:ext cx="134469" cy="865024"/>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pic>
        <p:nvPicPr>
          <p:cNvPr id="70" name="Graphic 69" descr="City outline">
            <a:extLst>
              <a:ext uri="{FF2B5EF4-FFF2-40B4-BE49-F238E27FC236}">
                <a16:creationId xmlns:a16="http://schemas.microsoft.com/office/drawing/2014/main" id="{39A59EEA-76B9-E105-B71F-DBAD8293F9A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2876" y="1944193"/>
            <a:ext cx="934015" cy="914400"/>
          </a:xfrm>
          <a:prstGeom prst="rect">
            <a:avLst/>
          </a:prstGeom>
        </p:spPr>
      </p:pic>
      <p:cxnSp>
        <p:nvCxnSpPr>
          <p:cNvPr id="72" name="Straight Arrow Connector 71">
            <a:extLst>
              <a:ext uri="{FF2B5EF4-FFF2-40B4-BE49-F238E27FC236}">
                <a16:creationId xmlns:a16="http://schemas.microsoft.com/office/drawing/2014/main" id="{E6F9168C-834D-67DF-7E1E-D4408423FAC2}"/>
              </a:ext>
            </a:extLst>
          </p:cNvPr>
          <p:cNvCxnSpPr>
            <a:cxnSpLocks/>
          </p:cNvCxnSpPr>
          <p:nvPr/>
        </p:nvCxnSpPr>
        <p:spPr>
          <a:xfrm>
            <a:off x="1892395" y="2781614"/>
            <a:ext cx="802055" cy="1252604"/>
          </a:xfrm>
          <a:prstGeom prst="straightConnector1">
            <a:avLst/>
          </a:prstGeom>
          <a:ln w="38100">
            <a:solidFill>
              <a:srgbClr val="3D3C7D"/>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69B622-B199-321F-A849-08B05558C9C5}"/>
              </a:ext>
            </a:extLst>
          </p:cNvPr>
          <p:cNvCxnSpPr>
            <a:cxnSpLocks/>
            <a:stCxn id="5" idx="2"/>
          </p:cNvCxnSpPr>
          <p:nvPr/>
        </p:nvCxnSpPr>
        <p:spPr>
          <a:xfrm flipH="1">
            <a:off x="2034126" y="1489141"/>
            <a:ext cx="715692" cy="1121579"/>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817BEC-DD5D-DDF7-A1C4-9306503B014C}"/>
              </a:ext>
            </a:extLst>
          </p:cNvPr>
          <p:cNvSpPr txBox="1"/>
          <p:nvPr/>
        </p:nvSpPr>
        <p:spPr>
          <a:xfrm>
            <a:off x="1775042" y="904366"/>
            <a:ext cx="1949552" cy="584775"/>
          </a:xfrm>
          <a:prstGeom prst="rect">
            <a:avLst/>
          </a:prstGeom>
          <a:noFill/>
        </p:spPr>
        <p:txBody>
          <a:bodyPr wrap="square" rtlCol="0">
            <a:spAutoFit/>
          </a:bodyPr>
          <a:lstStyle/>
          <a:p>
            <a:r>
              <a:rPr lang="en-GB" sz="1600" dirty="0">
                <a:solidFill>
                  <a:srgbClr val="3D3C7D"/>
                </a:solidFill>
              </a:rPr>
              <a:t>Distance from supply chains</a:t>
            </a:r>
          </a:p>
        </p:txBody>
      </p:sp>
      <p:sp>
        <p:nvSpPr>
          <p:cNvPr id="7" name="TextBox 6">
            <a:extLst>
              <a:ext uri="{FF2B5EF4-FFF2-40B4-BE49-F238E27FC236}">
                <a16:creationId xmlns:a16="http://schemas.microsoft.com/office/drawing/2014/main" id="{25F97C2C-88DB-9CBD-C05D-A962A170DBA4}"/>
              </a:ext>
            </a:extLst>
          </p:cNvPr>
          <p:cNvSpPr txBox="1"/>
          <p:nvPr/>
        </p:nvSpPr>
        <p:spPr>
          <a:xfrm>
            <a:off x="4254052" y="909578"/>
            <a:ext cx="1529482" cy="584775"/>
          </a:xfrm>
          <a:prstGeom prst="rect">
            <a:avLst/>
          </a:prstGeom>
          <a:noFill/>
        </p:spPr>
        <p:txBody>
          <a:bodyPr wrap="square" rtlCol="0">
            <a:spAutoFit/>
          </a:bodyPr>
          <a:lstStyle/>
          <a:p>
            <a:r>
              <a:rPr lang="en-GB" sz="1600" dirty="0">
                <a:solidFill>
                  <a:srgbClr val="3D3C7D"/>
                </a:solidFill>
              </a:rPr>
              <a:t>Sparse populations</a:t>
            </a:r>
          </a:p>
        </p:txBody>
      </p:sp>
      <p:sp>
        <p:nvSpPr>
          <p:cNvPr id="8" name="TextBox 7">
            <a:extLst>
              <a:ext uri="{FF2B5EF4-FFF2-40B4-BE49-F238E27FC236}">
                <a16:creationId xmlns:a16="http://schemas.microsoft.com/office/drawing/2014/main" id="{1286EEF6-225A-7079-4E6A-4F59CC1DF7D9}"/>
              </a:ext>
            </a:extLst>
          </p:cNvPr>
          <p:cNvSpPr txBox="1"/>
          <p:nvPr/>
        </p:nvSpPr>
        <p:spPr>
          <a:xfrm>
            <a:off x="9123362" y="528321"/>
            <a:ext cx="1925639" cy="830997"/>
          </a:xfrm>
          <a:prstGeom prst="rect">
            <a:avLst/>
          </a:prstGeom>
          <a:noFill/>
        </p:spPr>
        <p:txBody>
          <a:bodyPr wrap="square" rtlCol="0">
            <a:spAutoFit/>
          </a:bodyPr>
          <a:lstStyle/>
          <a:p>
            <a:r>
              <a:rPr lang="en-GB" sz="1600" dirty="0">
                <a:solidFill>
                  <a:srgbClr val="3D3C7D"/>
                </a:solidFill>
              </a:rPr>
              <a:t>Lack of infrastructure: communications</a:t>
            </a:r>
          </a:p>
        </p:txBody>
      </p:sp>
      <p:sp>
        <p:nvSpPr>
          <p:cNvPr id="9" name="TextBox 8">
            <a:extLst>
              <a:ext uri="{FF2B5EF4-FFF2-40B4-BE49-F238E27FC236}">
                <a16:creationId xmlns:a16="http://schemas.microsoft.com/office/drawing/2014/main" id="{FFC00F95-4451-BCE7-BF79-BBA69E8A485E}"/>
              </a:ext>
            </a:extLst>
          </p:cNvPr>
          <p:cNvSpPr txBox="1"/>
          <p:nvPr/>
        </p:nvSpPr>
        <p:spPr>
          <a:xfrm>
            <a:off x="4886028" y="5978038"/>
            <a:ext cx="2120119" cy="830997"/>
          </a:xfrm>
          <a:prstGeom prst="rect">
            <a:avLst/>
          </a:prstGeom>
          <a:noFill/>
        </p:spPr>
        <p:txBody>
          <a:bodyPr wrap="square" rtlCol="0">
            <a:spAutoFit/>
          </a:bodyPr>
          <a:lstStyle/>
          <a:p>
            <a:r>
              <a:rPr lang="en-GB" sz="1600" dirty="0">
                <a:solidFill>
                  <a:srgbClr val="3D3C7D"/>
                </a:solidFill>
              </a:rPr>
              <a:t>Lack of infrastructure: transport</a:t>
            </a:r>
          </a:p>
        </p:txBody>
      </p:sp>
      <p:sp>
        <p:nvSpPr>
          <p:cNvPr id="10" name="TextBox 9">
            <a:extLst>
              <a:ext uri="{FF2B5EF4-FFF2-40B4-BE49-F238E27FC236}">
                <a16:creationId xmlns:a16="http://schemas.microsoft.com/office/drawing/2014/main" id="{DB8CC1B7-50F3-FC9F-BB64-EF7709B340EA}"/>
              </a:ext>
            </a:extLst>
          </p:cNvPr>
          <p:cNvSpPr txBox="1"/>
          <p:nvPr/>
        </p:nvSpPr>
        <p:spPr>
          <a:xfrm>
            <a:off x="7223974" y="961558"/>
            <a:ext cx="995516" cy="338554"/>
          </a:xfrm>
          <a:prstGeom prst="rect">
            <a:avLst/>
          </a:prstGeom>
          <a:noFill/>
        </p:spPr>
        <p:txBody>
          <a:bodyPr wrap="square" rtlCol="0">
            <a:spAutoFit/>
          </a:bodyPr>
          <a:lstStyle/>
          <a:p>
            <a:r>
              <a:rPr lang="en-GB" sz="1600" dirty="0">
                <a:solidFill>
                  <a:srgbClr val="3D3C7D"/>
                </a:solidFill>
              </a:rPr>
              <a:t>Location</a:t>
            </a:r>
          </a:p>
        </p:txBody>
      </p:sp>
      <p:sp>
        <p:nvSpPr>
          <p:cNvPr id="11" name="TextBox 10">
            <a:extLst>
              <a:ext uri="{FF2B5EF4-FFF2-40B4-BE49-F238E27FC236}">
                <a16:creationId xmlns:a16="http://schemas.microsoft.com/office/drawing/2014/main" id="{AFFE0119-EB4E-D913-08C8-F23B83D3320A}"/>
              </a:ext>
            </a:extLst>
          </p:cNvPr>
          <p:cNvSpPr txBox="1"/>
          <p:nvPr/>
        </p:nvSpPr>
        <p:spPr>
          <a:xfrm>
            <a:off x="1461593" y="5597662"/>
            <a:ext cx="1808158" cy="584775"/>
          </a:xfrm>
          <a:prstGeom prst="rect">
            <a:avLst/>
          </a:prstGeom>
          <a:noFill/>
        </p:spPr>
        <p:txBody>
          <a:bodyPr wrap="square" rtlCol="0">
            <a:spAutoFit/>
          </a:bodyPr>
          <a:lstStyle/>
          <a:p>
            <a:r>
              <a:rPr lang="en-GB" sz="1600" dirty="0">
                <a:solidFill>
                  <a:srgbClr val="3D3C7D"/>
                </a:solidFill>
              </a:rPr>
              <a:t>Small close knit communities </a:t>
            </a:r>
          </a:p>
        </p:txBody>
      </p:sp>
      <p:sp>
        <p:nvSpPr>
          <p:cNvPr id="12" name="TextBox 11">
            <a:extLst>
              <a:ext uri="{FF2B5EF4-FFF2-40B4-BE49-F238E27FC236}">
                <a16:creationId xmlns:a16="http://schemas.microsoft.com/office/drawing/2014/main" id="{5B66FA6E-F6A9-3227-3544-7794075AB185}"/>
              </a:ext>
            </a:extLst>
          </p:cNvPr>
          <p:cNvSpPr txBox="1"/>
          <p:nvPr/>
        </p:nvSpPr>
        <p:spPr>
          <a:xfrm>
            <a:off x="3104664" y="5582118"/>
            <a:ext cx="1808158" cy="338554"/>
          </a:xfrm>
          <a:prstGeom prst="rect">
            <a:avLst/>
          </a:prstGeom>
          <a:noFill/>
        </p:spPr>
        <p:txBody>
          <a:bodyPr wrap="square" rtlCol="0">
            <a:spAutoFit/>
          </a:bodyPr>
          <a:lstStyle/>
          <a:p>
            <a:r>
              <a:rPr lang="en-GB" sz="1600" dirty="0">
                <a:solidFill>
                  <a:srgbClr val="3D3C7D"/>
                </a:solidFill>
              </a:rPr>
              <a:t>Aging population</a:t>
            </a:r>
          </a:p>
        </p:txBody>
      </p:sp>
      <p:cxnSp>
        <p:nvCxnSpPr>
          <p:cNvPr id="16" name="Straight Connector 15">
            <a:extLst>
              <a:ext uri="{FF2B5EF4-FFF2-40B4-BE49-F238E27FC236}">
                <a16:creationId xmlns:a16="http://schemas.microsoft.com/office/drawing/2014/main" id="{AEEEA2B7-43EF-3D3E-BCE3-BB69AF550170}"/>
              </a:ext>
            </a:extLst>
          </p:cNvPr>
          <p:cNvCxnSpPr/>
          <p:nvPr/>
        </p:nvCxnSpPr>
        <p:spPr>
          <a:xfrm flipH="1" flipV="1">
            <a:off x="4877641" y="4996940"/>
            <a:ext cx="641779" cy="855018"/>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9EA656-2730-5EEB-D924-C06F9D20A806}"/>
              </a:ext>
            </a:extLst>
          </p:cNvPr>
          <p:cNvCxnSpPr/>
          <p:nvPr/>
        </p:nvCxnSpPr>
        <p:spPr>
          <a:xfrm>
            <a:off x="3293323" y="4570075"/>
            <a:ext cx="229544" cy="999693"/>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23" name="Right Brace 22">
            <a:extLst>
              <a:ext uri="{FF2B5EF4-FFF2-40B4-BE49-F238E27FC236}">
                <a16:creationId xmlns:a16="http://schemas.microsoft.com/office/drawing/2014/main" id="{7FCDC95D-B07F-C664-F369-201AC73927D5}"/>
              </a:ext>
            </a:extLst>
          </p:cNvPr>
          <p:cNvSpPr/>
          <p:nvPr/>
        </p:nvSpPr>
        <p:spPr>
          <a:xfrm rot="16200000">
            <a:off x="7299444" y="797087"/>
            <a:ext cx="658164" cy="1636048"/>
          </a:xfrm>
          <a:prstGeom prst="rightBrace">
            <a:avLst/>
          </a:prstGeom>
          <a:ln w="38100">
            <a:solidFill>
              <a:srgbClr val="3D3C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747F6315-D77F-8246-2AC3-F1D890EA2BE7}"/>
              </a:ext>
            </a:extLst>
          </p:cNvPr>
          <p:cNvSpPr txBox="1"/>
          <p:nvPr/>
        </p:nvSpPr>
        <p:spPr>
          <a:xfrm>
            <a:off x="340242" y="292911"/>
            <a:ext cx="8599027" cy="523220"/>
          </a:xfrm>
          <a:prstGeom prst="rect">
            <a:avLst/>
          </a:prstGeom>
          <a:noFill/>
        </p:spPr>
        <p:txBody>
          <a:bodyPr wrap="square" rtlCol="0">
            <a:spAutoFit/>
          </a:bodyPr>
          <a:lstStyle/>
          <a:p>
            <a:r>
              <a:rPr lang="en-GB" sz="2800" dirty="0">
                <a:solidFill>
                  <a:srgbClr val="3D3C7D"/>
                </a:solidFill>
              </a:rPr>
              <a:t>POST UP: MOUNTAIN AREA CHARACTERISTICS</a:t>
            </a:r>
          </a:p>
        </p:txBody>
      </p:sp>
    </p:spTree>
    <p:extLst>
      <p:ext uri="{BB962C8B-B14F-4D97-AF65-F5344CB8AC3E}">
        <p14:creationId xmlns:p14="http://schemas.microsoft.com/office/powerpoint/2010/main" val="285317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10;&#10;Description automatically generated">
            <a:extLst>
              <a:ext uri="{FF2B5EF4-FFF2-40B4-BE49-F238E27FC236}">
                <a16:creationId xmlns:a16="http://schemas.microsoft.com/office/drawing/2014/main" id="{BAE9A5F1-AE1E-3568-F4F7-14DC764BAD93}"/>
              </a:ext>
            </a:extLst>
          </p:cNvPr>
          <p:cNvPicPr>
            <a:picLocks noGrp="1" noChangeAspect="1"/>
          </p:cNvPicPr>
          <p:nvPr>
            <p:ph type="pic" idx="2"/>
          </p:nvPr>
        </p:nvPicPr>
        <p:blipFill>
          <a:blip r:embed="rId2"/>
          <a:srcRect t="3006" b="3006"/>
          <a:stretch>
            <a:fillRect/>
          </a:stretch>
        </p:blipFill>
        <p:spPr>
          <a:xfrm>
            <a:off x="260551" y="370114"/>
            <a:ext cx="3335595" cy="4702629"/>
          </a:xfrm>
        </p:spPr>
      </p:pic>
      <p:sp>
        <p:nvSpPr>
          <p:cNvPr id="3" name="Text Placeholder 2">
            <a:extLst>
              <a:ext uri="{FF2B5EF4-FFF2-40B4-BE49-F238E27FC236}">
                <a16:creationId xmlns:a16="http://schemas.microsoft.com/office/drawing/2014/main" id="{7CB6AF95-5DE5-D467-EB30-5364DA469940}"/>
              </a:ext>
            </a:extLst>
          </p:cNvPr>
          <p:cNvSpPr>
            <a:spLocks noGrp="1"/>
          </p:cNvSpPr>
          <p:nvPr>
            <p:ph type="body" idx="1"/>
          </p:nvPr>
        </p:nvSpPr>
        <p:spPr/>
        <p:txBody>
          <a:bodyPr/>
          <a:lstStyle/>
          <a:p>
            <a:pPr marL="0" indent="0"/>
            <a:r>
              <a:rPr lang="en-GB" dirty="0"/>
              <a:t>How to use this presentation!</a:t>
            </a:r>
          </a:p>
          <a:p>
            <a:pPr marL="0" indent="0"/>
            <a:r>
              <a:rPr lang="en-GB" dirty="0"/>
              <a:t>These slides can be adapted, modified, shortened, extended or combined however you think they will work best for you and your students learning. Please respect copyrights, branding and acknowledgement that these resources and materials were developed by PEAK with the funding and support of he Erasmus+ European Commission.</a:t>
            </a:r>
          </a:p>
          <a:p>
            <a:pPr marL="0" indent="0"/>
            <a:r>
              <a:rPr lang="en-GB" dirty="0"/>
              <a:t>Some of the slides contain moving images please view them in slideshow mode for the full experience.</a:t>
            </a:r>
          </a:p>
        </p:txBody>
      </p:sp>
      <p:sp>
        <p:nvSpPr>
          <p:cNvPr id="4" name="Text Placeholder 3">
            <a:extLst>
              <a:ext uri="{FF2B5EF4-FFF2-40B4-BE49-F238E27FC236}">
                <a16:creationId xmlns:a16="http://schemas.microsoft.com/office/drawing/2014/main" id="{9BC69CEB-C51A-C5C8-B09B-0D6FCCC00D4B}"/>
              </a:ext>
            </a:extLst>
          </p:cNvPr>
          <p:cNvSpPr>
            <a:spLocks noGrp="1"/>
          </p:cNvSpPr>
          <p:nvPr>
            <p:ph type="body" idx="3"/>
          </p:nvPr>
        </p:nvSpPr>
        <p:spPr/>
        <p:txBody>
          <a:bodyPr>
            <a:normAutofit fontScale="92500" lnSpcReduction="20000"/>
          </a:bodyPr>
          <a:lstStyle/>
          <a:p>
            <a:r>
              <a:rPr lang="en-GB" dirty="0"/>
              <a:t>Note to Youth Educators</a:t>
            </a:r>
          </a:p>
        </p:txBody>
      </p:sp>
    </p:spTree>
    <p:extLst>
      <p:ext uri="{BB962C8B-B14F-4D97-AF65-F5344CB8AC3E}">
        <p14:creationId xmlns:p14="http://schemas.microsoft.com/office/powerpoint/2010/main" val="2972657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122680" y="1937741"/>
            <a:ext cx="9926320" cy="3262753"/>
          </a:xfrm>
          <a:custGeom>
            <a:avLst/>
            <a:gdLst/>
            <a:ahLst/>
            <a:cxnLst/>
            <a:rect l="l" t="t" r="r" b="b"/>
            <a:pathLst>
              <a:path w="10692130" h="5749290">
                <a:moveTo>
                  <a:pt x="10692003" y="0"/>
                </a:moveTo>
                <a:lnTo>
                  <a:pt x="0" y="0"/>
                </a:lnTo>
                <a:lnTo>
                  <a:pt x="0" y="5749201"/>
                </a:lnTo>
                <a:lnTo>
                  <a:pt x="10692003" y="5749201"/>
                </a:lnTo>
                <a:lnTo>
                  <a:pt x="10692003" y="0"/>
                </a:lnTo>
                <a:close/>
              </a:path>
            </a:pathLst>
          </a:custGeom>
          <a:gradFill>
            <a:gsLst>
              <a:gs pos="0">
                <a:srgbClr val="3D3D7D"/>
              </a:gs>
              <a:gs pos="32000">
                <a:srgbClr val="7F59A1"/>
              </a:gs>
              <a:gs pos="64000">
                <a:srgbClr val="279BD3"/>
              </a:gs>
              <a:gs pos="100000">
                <a:srgbClr val="1B728D"/>
              </a:gs>
            </a:gsLst>
            <a:lin ang="0" scaled="0"/>
          </a:gradFill>
        </p:spPr>
        <p:txBody>
          <a:bodyPr wrap="square" lIns="0" tIns="0" rIns="0" bIns="0" rtlCol="0"/>
          <a:lstStyle/>
          <a:p>
            <a:endParaRPr sz="1632" dirty="0"/>
          </a:p>
        </p:txBody>
      </p:sp>
      <p:pic>
        <p:nvPicPr>
          <p:cNvPr id="4" name="Graphic 3" descr="Mountains outline">
            <a:extLst>
              <a:ext uri="{FF2B5EF4-FFF2-40B4-BE49-F238E27FC236}">
                <a16:creationId xmlns:a16="http://schemas.microsoft.com/office/drawing/2014/main" id="{C94A840E-3DDE-E06C-0E7B-A248ECC02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15038" y="1920536"/>
            <a:ext cx="2865120" cy="2865120"/>
          </a:xfrm>
          <a:prstGeom prst="rect">
            <a:avLst/>
          </a:prstGeom>
        </p:spPr>
      </p:pic>
      <p:pic>
        <p:nvPicPr>
          <p:cNvPr id="6" name="Graphic 5" descr="Mountains outline">
            <a:extLst>
              <a:ext uri="{FF2B5EF4-FFF2-40B4-BE49-F238E27FC236}">
                <a16:creationId xmlns:a16="http://schemas.microsoft.com/office/drawing/2014/main" id="{237E6716-3673-16EB-4EDD-D3323D60ED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4150360" y="3048697"/>
            <a:ext cx="1844040" cy="1844040"/>
          </a:xfrm>
          <a:prstGeom prst="rect">
            <a:avLst/>
          </a:prstGeom>
        </p:spPr>
      </p:pic>
      <p:pic>
        <p:nvPicPr>
          <p:cNvPr id="13" name="Graphic 12" descr="Highway scene outline">
            <a:extLst>
              <a:ext uri="{FF2B5EF4-FFF2-40B4-BE49-F238E27FC236}">
                <a16:creationId xmlns:a16="http://schemas.microsoft.com/office/drawing/2014/main" id="{311DD283-4A79-55EB-FB99-84A032FD3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9420" y="2072920"/>
            <a:ext cx="3027681" cy="3027681"/>
          </a:xfrm>
          <a:prstGeom prst="rect">
            <a:avLst/>
          </a:prstGeom>
        </p:spPr>
      </p:pic>
      <p:pic>
        <p:nvPicPr>
          <p:cNvPr id="17" name="Graphic 16" descr="Neighborhood outline">
            <a:extLst>
              <a:ext uri="{FF2B5EF4-FFF2-40B4-BE49-F238E27FC236}">
                <a16:creationId xmlns:a16="http://schemas.microsoft.com/office/drawing/2014/main" id="{0F3B4E7F-B76F-C4D7-FF13-ED904AF8852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42192" r="-2909"/>
          <a:stretch/>
        </p:blipFill>
        <p:spPr>
          <a:xfrm>
            <a:off x="1893640" y="4114800"/>
            <a:ext cx="941000" cy="528600"/>
          </a:xfrm>
          <a:prstGeom prst="rect">
            <a:avLst/>
          </a:prstGeom>
        </p:spPr>
      </p:pic>
      <p:pic>
        <p:nvPicPr>
          <p:cNvPr id="19" name="Graphic 18" descr="Suburban scene outline">
            <a:extLst>
              <a:ext uri="{FF2B5EF4-FFF2-40B4-BE49-F238E27FC236}">
                <a16:creationId xmlns:a16="http://schemas.microsoft.com/office/drawing/2014/main" id="{2B0EFDCC-E08A-5452-4D62-FD81704CBA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4979" y="4074160"/>
            <a:ext cx="569240" cy="569240"/>
          </a:xfrm>
          <a:prstGeom prst="rect">
            <a:avLst/>
          </a:prstGeom>
        </p:spPr>
      </p:pic>
      <p:pic>
        <p:nvPicPr>
          <p:cNvPr id="21" name="Graphic 20" descr="Mountains outline">
            <a:extLst>
              <a:ext uri="{FF2B5EF4-FFF2-40B4-BE49-F238E27FC236}">
                <a16:creationId xmlns:a16="http://schemas.microsoft.com/office/drawing/2014/main" id="{0697113B-ADC3-32C9-5069-1CA3592CF7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565515" y="3103167"/>
            <a:ext cx="2268220" cy="2268220"/>
          </a:xfrm>
          <a:prstGeom prst="rect">
            <a:avLst/>
          </a:prstGeom>
        </p:spPr>
      </p:pic>
      <p:pic>
        <p:nvPicPr>
          <p:cNvPr id="22" name="Graphic 21" descr="Mountains outline">
            <a:extLst>
              <a:ext uri="{FF2B5EF4-FFF2-40B4-BE49-F238E27FC236}">
                <a16:creationId xmlns:a16="http://schemas.microsoft.com/office/drawing/2014/main" id="{DA4375BD-C6D6-701C-CCC0-2529536E8D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3875" y="2852699"/>
            <a:ext cx="1555751" cy="1555751"/>
          </a:xfrm>
          <a:prstGeom prst="rect">
            <a:avLst/>
          </a:prstGeom>
        </p:spPr>
      </p:pic>
      <p:pic>
        <p:nvPicPr>
          <p:cNvPr id="26" name="Graphic 25" descr="Woman outline">
            <a:extLst>
              <a:ext uri="{FF2B5EF4-FFF2-40B4-BE49-F238E27FC236}">
                <a16:creationId xmlns:a16="http://schemas.microsoft.com/office/drawing/2014/main" id="{D7EB6B43-F78F-BC9D-1A19-AF550B4D3D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71615" y="3687240"/>
            <a:ext cx="368188" cy="317679"/>
          </a:xfrm>
          <a:prstGeom prst="rect">
            <a:avLst/>
          </a:prstGeom>
        </p:spPr>
      </p:pic>
      <p:pic>
        <p:nvPicPr>
          <p:cNvPr id="28" name="Graphic 27" descr="Man outline">
            <a:extLst>
              <a:ext uri="{FF2B5EF4-FFF2-40B4-BE49-F238E27FC236}">
                <a16:creationId xmlns:a16="http://schemas.microsoft.com/office/drawing/2014/main" id="{8766A3E8-77CE-8735-EB20-48E7852795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29714" y="3893654"/>
            <a:ext cx="368188" cy="317679"/>
          </a:xfrm>
          <a:prstGeom prst="rect">
            <a:avLst/>
          </a:prstGeom>
        </p:spPr>
      </p:pic>
      <p:pic>
        <p:nvPicPr>
          <p:cNvPr id="30" name="Graphic 29" descr="Group of men outline">
            <a:extLst>
              <a:ext uri="{FF2B5EF4-FFF2-40B4-BE49-F238E27FC236}">
                <a16:creationId xmlns:a16="http://schemas.microsoft.com/office/drawing/2014/main" id="{64F6AE29-FD0A-1C75-0693-2A5E8D5DEF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91351" y="4422732"/>
            <a:ext cx="451138" cy="389249"/>
          </a:xfrm>
          <a:prstGeom prst="rect">
            <a:avLst/>
          </a:prstGeom>
        </p:spPr>
      </p:pic>
      <p:pic>
        <p:nvPicPr>
          <p:cNvPr id="32" name="Graphic 31" descr="Man with cane outline">
            <a:extLst>
              <a:ext uri="{FF2B5EF4-FFF2-40B4-BE49-F238E27FC236}">
                <a16:creationId xmlns:a16="http://schemas.microsoft.com/office/drawing/2014/main" id="{A6A0D557-A655-912B-36DD-21F6AE672E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5180" y="3910760"/>
            <a:ext cx="743657" cy="641640"/>
          </a:xfrm>
          <a:prstGeom prst="rect">
            <a:avLst/>
          </a:prstGeom>
        </p:spPr>
      </p:pic>
      <p:pic>
        <p:nvPicPr>
          <p:cNvPr id="34" name="Graphic 33" descr="Bus outline">
            <a:extLst>
              <a:ext uri="{FF2B5EF4-FFF2-40B4-BE49-F238E27FC236}">
                <a16:creationId xmlns:a16="http://schemas.microsoft.com/office/drawing/2014/main" id="{2C343B74-083A-0A7D-8EEE-09E02DBEA99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860671" y="4371451"/>
            <a:ext cx="914400" cy="788960"/>
          </a:xfrm>
          <a:prstGeom prst="rect">
            <a:avLst/>
          </a:prstGeom>
        </p:spPr>
      </p:pic>
      <p:pic>
        <p:nvPicPr>
          <p:cNvPr id="36" name="Graphic 35" descr="Car outline">
            <a:extLst>
              <a:ext uri="{FF2B5EF4-FFF2-40B4-BE49-F238E27FC236}">
                <a16:creationId xmlns:a16="http://schemas.microsoft.com/office/drawing/2014/main" id="{DD0C1E1D-CF9C-504F-0BE8-4663592FFAA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877640" y="4510760"/>
            <a:ext cx="539210" cy="465240"/>
          </a:xfrm>
          <a:prstGeom prst="rect">
            <a:avLst/>
          </a:prstGeom>
        </p:spPr>
      </p:pic>
      <p:pic>
        <p:nvPicPr>
          <p:cNvPr id="38" name="Graphic 37" descr="Cell Tower outline">
            <a:extLst>
              <a:ext uri="{FF2B5EF4-FFF2-40B4-BE49-F238E27FC236}">
                <a16:creationId xmlns:a16="http://schemas.microsoft.com/office/drawing/2014/main" id="{2FE07E77-738C-1F1F-951E-42809483EC9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761282" y="4463549"/>
            <a:ext cx="807659" cy="696862"/>
          </a:xfrm>
          <a:prstGeom prst="rect">
            <a:avLst/>
          </a:prstGeom>
        </p:spPr>
      </p:pic>
      <p:pic>
        <p:nvPicPr>
          <p:cNvPr id="39" name="Graphic 38" descr="Woman outline">
            <a:extLst>
              <a:ext uri="{FF2B5EF4-FFF2-40B4-BE49-F238E27FC236}">
                <a16:creationId xmlns:a16="http://schemas.microsoft.com/office/drawing/2014/main" id="{2AFB3F7C-B974-92FE-3BB4-F159F80A79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52399" y="3644417"/>
            <a:ext cx="368188" cy="317679"/>
          </a:xfrm>
          <a:prstGeom prst="rect">
            <a:avLst/>
          </a:prstGeom>
        </p:spPr>
      </p:pic>
      <p:pic>
        <p:nvPicPr>
          <p:cNvPr id="40" name="Graphic 39" descr="Woman outline">
            <a:extLst>
              <a:ext uri="{FF2B5EF4-FFF2-40B4-BE49-F238E27FC236}">
                <a16:creationId xmlns:a16="http://schemas.microsoft.com/office/drawing/2014/main" id="{33A25805-445B-C173-1A41-C43F98223A0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65154" y="4175408"/>
            <a:ext cx="368188" cy="317679"/>
          </a:xfrm>
          <a:prstGeom prst="rect">
            <a:avLst/>
          </a:prstGeom>
        </p:spPr>
      </p:pic>
      <p:pic>
        <p:nvPicPr>
          <p:cNvPr id="41" name="Graphic 40" descr="Man outline">
            <a:extLst>
              <a:ext uri="{FF2B5EF4-FFF2-40B4-BE49-F238E27FC236}">
                <a16:creationId xmlns:a16="http://schemas.microsoft.com/office/drawing/2014/main" id="{1DDD3422-6322-96D2-9956-10B08153EF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55174" y="3751921"/>
            <a:ext cx="368188" cy="317679"/>
          </a:xfrm>
          <a:prstGeom prst="rect">
            <a:avLst/>
          </a:prstGeom>
        </p:spPr>
      </p:pic>
      <p:pic>
        <p:nvPicPr>
          <p:cNvPr id="42" name="Graphic 41" descr="Man outline">
            <a:extLst>
              <a:ext uri="{FF2B5EF4-FFF2-40B4-BE49-F238E27FC236}">
                <a16:creationId xmlns:a16="http://schemas.microsoft.com/office/drawing/2014/main" id="{E1AA65E8-CE23-95EC-F2E0-F1CB1C77D81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63052" y="4715401"/>
            <a:ext cx="368188" cy="317679"/>
          </a:xfrm>
          <a:prstGeom prst="rect">
            <a:avLst/>
          </a:prstGeom>
        </p:spPr>
      </p:pic>
      <p:pic>
        <p:nvPicPr>
          <p:cNvPr id="44" name="Picture 43" descr="Logo, company name&#10;&#10;Description automatically generated">
            <a:extLst>
              <a:ext uri="{FF2B5EF4-FFF2-40B4-BE49-F238E27FC236}">
                <a16:creationId xmlns:a16="http://schemas.microsoft.com/office/drawing/2014/main" id="{2DFB382C-C4A3-35DC-53DB-5505AC4562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776107" y="2160548"/>
            <a:ext cx="568097" cy="632535"/>
          </a:xfrm>
          <a:prstGeom prst="rect">
            <a:avLst/>
          </a:prstGeom>
        </p:spPr>
      </p:pic>
      <p:sp>
        <p:nvSpPr>
          <p:cNvPr id="45" name="Oval 44">
            <a:extLst>
              <a:ext uri="{FF2B5EF4-FFF2-40B4-BE49-F238E27FC236}">
                <a16:creationId xmlns:a16="http://schemas.microsoft.com/office/drawing/2014/main" id="{168221C3-1CEE-A5BF-21EB-FEC30BEE11F2}"/>
              </a:ext>
            </a:extLst>
          </p:cNvPr>
          <p:cNvSpPr/>
          <p:nvPr/>
        </p:nvSpPr>
        <p:spPr>
          <a:xfrm>
            <a:off x="5835451" y="4154026"/>
            <a:ext cx="789911" cy="764668"/>
          </a:xfrm>
          <a:prstGeom prst="ellipse">
            <a:avLst/>
          </a:prstGeom>
          <a:noFill/>
          <a:ln w="38100">
            <a:solidFill>
              <a:srgbClr val="3D3C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57F76655-43D9-AB6C-B1D8-C1F6F01B3A0A}"/>
              </a:ext>
            </a:extLst>
          </p:cNvPr>
          <p:cNvCxnSpPr>
            <a:cxnSpLocks/>
          </p:cNvCxnSpPr>
          <p:nvPr/>
        </p:nvCxnSpPr>
        <p:spPr>
          <a:xfrm>
            <a:off x="6625361" y="4743380"/>
            <a:ext cx="1982430" cy="749683"/>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F359AAA-7144-B8DE-1C0E-46F53755648E}"/>
              </a:ext>
            </a:extLst>
          </p:cNvPr>
          <p:cNvSpPr txBox="1"/>
          <p:nvPr/>
        </p:nvSpPr>
        <p:spPr>
          <a:xfrm>
            <a:off x="8755174" y="5395765"/>
            <a:ext cx="2979064" cy="1107996"/>
          </a:xfrm>
          <a:prstGeom prst="rect">
            <a:avLst/>
          </a:prstGeom>
          <a:noFill/>
        </p:spPr>
        <p:txBody>
          <a:bodyPr wrap="square" rtlCol="0">
            <a:spAutoFit/>
          </a:bodyPr>
          <a:lstStyle/>
          <a:p>
            <a:r>
              <a:rPr lang="en-GB" sz="1100" b="1" dirty="0">
                <a:solidFill>
                  <a:schemeClr val="bg1"/>
                </a:solidFill>
                <a:highlight>
                  <a:srgbClr val="7B579F"/>
                </a:highlight>
              </a:rPr>
              <a:t>Less businesses </a:t>
            </a:r>
            <a:r>
              <a:rPr lang="en-GB" sz="1100" dirty="0">
                <a:solidFill>
                  <a:srgbClr val="3D3C7D"/>
                </a:solidFill>
              </a:rPr>
              <a:t>means there will be more gaps in the market, more opportunities to be different and distinctive.</a:t>
            </a:r>
          </a:p>
          <a:p>
            <a:r>
              <a:rPr lang="en-GB" sz="1100" b="1" dirty="0">
                <a:solidFill>
                  <a:srgbClr val="3D3C7D"/>
                </a:solidFill>
              </a:rPr>
              <a:t>ANIMO WINE, ITALY</a:t>
            </a:r>
            <a:r>
              <a:rPr lang="en-GB" sz="1100" dirty="0">
                <a:solidFill>
                  <a:srgbClr val="3D3C7D"/>
                </a:solidFill>
              </a:rPr>
              <a:t>:  Took a chance to bring cocktail culture to a rural location ‘virgin sector could be a strength or weakness’</a:t>
            </a:r>
          </a:p>
        </p:txBody>
      </p:sp>
      <p:cxnSp>
        <p:nvCxnSpPr>
          <p:cNvPr id="50" name="Straight Connector 49">
            <a:extLst>
              <a:ext uri="{FF2B5EF4-FFF2-40B4-BE49-F238E27FC236}">
                <a16:creationId xmlns:a16="http://schemas.microsoft.com/office/drawing/2014/main" id="{F542FA15-15EC-E62C-3A53-D95E2B73FC27}"/>
              </a:ext>
            </a:extLst>
          </p:cNvPr>
          <p:cNvCxnSpPr>
            <a:cxnSpLocks/>
            <a:stCxn id="39" idx="2"/>
          </p:cNvCxnSpPr>
          <p:nvPr/>
        </p:nvCxnSpPr>
        <p:spPr>
          <a:xfrm flipH="1">
            <a:off x="3005798" y="3962096"/>
            <a:ext cx="1430695" cy="1248734"/>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B7177B-479A-354F-6584-E7907F89F0DA}"/>
              </a:ext>
            </a:extLst>
          </p:cNvPr>
          <p:cNvCxnSpPr>
            <a:cxnSpLocks/>
          </p:cNvCxnSpPr>
          <p:nvPr/>
        </p:nvCxnSpPr>
        <p:spPr>
          <a:xfrm>
            <a:off x="9898520" y="1766846"/>
            <a:ext cx="266590" cy="2612254"/>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044EAA-6513-179C-610C-4BC0E99F498C}"/>
              </a:ext>
            </a:extLst>
          </p:cNvPr>
          <p:cNvCxnSpPr>
            <a:cxnSpLocks/>
          </p:cNvCxnSpPr>
          <p:nvPr/>
        </p:nvCxnSpPr>
        <p:spPr>
          <a:xfrm flipH="1">
            <a:off x="1491350" y="4643400"/>
            <a:ext cx="634008" cy="1146708"/>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pic>
        <p:nvPicPr>
          <p:cNvPr id="70" name="Graphic 69" descr="City outline">
            <a:extLst>
              <a:ext uri="{FF2B5EF4-FFF2-40B4-BE49-F238E27FC236}">
                <a16:creationId xmlns:a16="http://schemas.microsoft.com/office/drawing/2014/main" id="{39A59EEA-76B9-E105-B71F-DBAD8293F9A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92876" y="1944193"/>
            <a:ext cx="934015" cy="914400"/>
          </a:xfrm>
          <a:prstGeom prst="rect">
            <a:avLst/>
          </a:prstGeom>
        </p:spPr>
      </p:pic>
      <p:cxnSp>
        <p:nvCxnSpPr>
          <p:cNvPr id="72" name="Straight Arrow Connector 71">
            <a:extLst>
              <a:ext uri="{FF2B5EF4-FFF2-40B4-BE49-F238E27FC236}">
                <a16:creationId xmlns:a16="http://schemas.microsoft.com/office/drawing/2014/main" id="{E6F9168C-834D-67DF-7E1E-D4408423FAC2}"/>
              </a:ext>
            </a:extLst>
          </p:cNvPr>
          <p:cNvCxnSpPr>
            <a:cxnSpLocks/>
          </p:cNvCxnSpPr>
          <p:nvPr/>
        </p:nvCxnSpPr>
        <p:spPr>
          <a:xfrm>
            <a:off x="1892395" y="2781614"/>
            <a:ext cx="802055" cy="1252604"/>
          </a:xfrm>
          <a:prstGeom prst="straightConnector1">
            <a:avLst/>
          </a:prstGeom>
          <a:ln w="38100">
            <a:solidFill>
              <a:srgbClr val="3D3C7D"/>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69B622-B199-321F-A849-08B05558C9C5}"/>
              </a:ext>
            </a:extLst>
          </p:cNvPr>
          <p:cNvCxnSpPr>
            <a:cxnSpLocks/>
          </p:cNvCxnSpPr>
          <p:nvPr/>
        </p:nvCxnSpPr>
        <p:spPr>
          <a:xfrm flipH="1">
            <a:off x="2034126" y="1513270"/>
            <a:ext cx="312245" cy="1097450"/>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817BEC-DD5D-DDF7-A1C4-9306503B014C}"/>
              </a:ext>
            </a:extLst>
          </p:cNvPr>
          <p:cNvSpPr txBox="1"/>
          <p:nvPr/>
        </p:nvSpPr>
        <p:spPr>
          <a:xfrm>
            <a:off x="571426" y="718787"/>
            <a:ext cx="2482877" cy="938719"/>
          </a:xfrm>
          <a:prstGeom prst="rect">
            <a:avLst/>
          </a:prstGeom>
          <a:noFill/>
        </p:spPr>
        <p:txBody>
          <a:bodyPr wrap="square" rtlCol="0">
            <a:spAutoFit/>
          </a:bodyPr>
          <a:lstStyle/>
          <a:p>
            <a:r>
              <a:rPr lang="en-GB" sz="1100" b="1" dirty="0">
                <a:solidFill>
                  <a:schemeClr val="bg1"/>
                </a:solidFill>
                <a:highlight>
                  <a:srgbClr val="7B579F"/>
                </a:highlight>
              </a:rPr>
              <a:t>Distance from supply chains: </a:t>
            </a:r>
          </a:p>
          <a:p>
            <a:r>
              <a:rPr lang="en-GB" sz="1100" b="1" dirty="0">
                <a:solidFill>
                  <a:srgbClr val="3D3C7D"/>
                </a:solidFill>
              </a:rPr>
              <a:t>‘</a:t>
            </a:r>
            <a:r>
              <a:rPr lang="en-GB" sz="1100" dirty="0">
                <a:solidFill>
                  <a:srgbClr val="3D3C7D"/>
                </a:solidFill>
              </a:rPr>
              <a:t>work with what is achievable but always keep an eye on the bigger picture’ </a:t>
            </a:r>
            <a:r>
              <a:rPr lang="en-GB" sz="1100" b="1" dirty="0">
                <a:solidFill>
                  <a:srgbClr val="3D3C7D"/>
                </a:solidFill>
              </a:rPr>
              <a:t>BIRKI RESTAURANT, ICELAND</a:t>
            </a:r>
          </a:p>
        </p:txBody>
      </p:sp>
      <p:sp>
        <p:nvSpPr>
          <p:cNvPr id="7" name="TextBox 6">
            <a:extLst>
              <a:ext uri="{FF2B5EF4-FFF2-40B4-BE49-F238E27FC236}">
                <a16:creationId xmlns:a16="http://schemas.microsoft.com/office/drawing/2014/main" id="{25F97C2C-88DB-9CBD-C05D-A962A170DBA4}"/>
              </a:ext>
            </a:extLst>
          </p:cNvPr>
          <p:cNvSpPr txBox="1"/>
          <p:nvPr/>
        </p:nvSpPr>
        <p:spPr>
          <a:xfrm>
            <a:off x="2693101" y="5228625"/>
            <a:ext cx="3911151" cy="769441"/>
          </a:xfrm>
          <a:prstGeom prst="rect">
            <a:avLst/>
          </a:prstGeom>
          <a:noFill/>
        </p:spPr>
        <p:txBody>
          <a:bodyPr wrap="square" rtlCol="0">
            <a:spAutoFit/>
          </a:bodyPr>
          <a:lstStyle/>
          <a:p>
            <a:r>
              <a:rPr lang="en-GB" sz="1100" b="1" dirty="0">
                <a:solidFill>
                  <a:schemeClr val="bg1"/>
                </a:solidFill>
                <a:highlight>
                  <a:srgbClr val="7B579F"/>
                </a:highlight>
              </a:rPr>
              <a:t>Sparse populations:</a:t>
            </a:r>
          </a:p>
          <a:p>
            <a:r>
              <a:rPr lang="en-GB" sz="1100" dirty="0">
                <a:solidFill>
                  <a:srgbClr val="3D3C7D"/>
                </a:solidFill>
              </a:rPr>
              <a:t>‘Collaboration in our destination is key’ </a:t>
            </a:r>
            <a:r>
              <a:rPr lang="en-GB" sz="1100" b="1" dirty="0">
                <a:solidFill>
                  <a:srgbClr val="3D3C7D"/>
                </a:solidFill>
              </a:rPr>
              <a:t>MUDDY SOULS, IRELAND</a:t>
            </a:r>
          </a:p>
          <a:p>
            <a:r>
              <a:rPr lang="en-GB" sz="1100" b="1" dirty="0" err="1">
                <a:solidFill>
                  <a:srgbClr val="3D3C7D"/>
                </a:solidFill>
              </a:rPr>
              <a:t>MiBe</a:t>
            </a:r>
            <a:r>
              <a:rPr lang="en-GB" sz="1100" b="1" dirty="0">
                <a:solidFill>
                  <a:srgbClr val="3D3C7D"/>
                </a:solidFill>
              </a:rPr>
              <a:t>, ITALY: </a:t>
            </a:r>
            <a:r>
              <a:rPr lang="en-GB" sz="1100" dirty="0">
                <a:solidFill>
                  <a:srgbClr val="3D3C7D"/>
                </a:solidFill>
              </a:rPr>
              <a:t>one business but different offerings</a:t>
            </a:r>
          </a:p>
        </p:txBody>
      </p:sp>
      <p:sp>
        <p:nvSpPr>
          <p:cNvPr id="8" name="TextBox 7">
            <a:extLst>
              <a:ext uri="{FF2B5EF4-FFF2-40B4-BE49-F238E27FC236}">
                <a16:creationId xmlns:a16="http://schemas.microsoft.com/office/drawing/2014/main" id="{1286EEF6-225A-7079-4E6A-4F59CC1DF7D9}"/>
              </a:ext>
            </a:extLst>
          </p:cNvPr>
          <p:cNvSpPr txBox="1"/>
          <p:nvPr/>
        </p:nvSpPr>
        <p:spPr>
          <a:xfrm>
            <a:off x="9049131" y="639116"/>
            <a:ext cx="2818218" cy="938719"/>
          </a:xfrm>
          <a:prstGeom prst="rect">
            <a:avLst/>
          </a:prstGeom>
          <a:noFill/>
        </p:spPr>
        <p:txBody>
          <a:bodyPr wrap="square" rtlCol="0">
            <a:spAutoFit/>
          </a:bodyPr>
          <a:lstStyle/>
          <a:p>
            <a:r>
              <a:rPr lang="en-GB" sz="1100" b="1" dirty="0">
                <a:solidFill>
                  <a:schemeClr val="bg1"/>
                </a:solidFill>
                <a:highlight>
                  <a:srgbClr val="7B579F"/>
                </a:highlight>
              </a:rPr>
              <a:t>Lack of infrastructure: communications: </a:t>
            </a:r>
          </a:p>
          <a:p>
            <a:r>
              <a:rPr lang="en-GB" sz="1100" dirty="0">
                <a:solidFill>
                  <a:srgbClr val="3D3C7D"/>
                </a:solidFill>
              </a:rPr>
              <a:t>‘the grounds for creative projects are just as fertile, if not more, so in the rural areas, than the big cities’ </a:t>
            </a:r>
            <a:r>
              <a:rPr lang="en-GB" sz="1100" b="1" dirty="0">
                <a:solidFill>
                  <a:srgbClr val="3D3C7D"/>
                </a:solidFill>
              </a:rPr>
              <a:t>HEIMA, ICELAND</a:t>
            </a:r>
          </a:p>
        </p:txBody>
      </p:sp>
      <p:sp>
        <p:nvSpPr>
          <p:cNvPr id="9" name="TextBox 8">
            <a:extLst>
              <a:ext uri="{FF2B5EF4-FFF2-40B4-BE49-F238E27FC236}">
                <a16:creationId xmlns:a16="http://schemas.microsoft.com/office/drawing/2014/main" id="{FFC00F95-4451-BCE7-BF79-BBA69E8A485E}"/>
              </a:ext>
            </a:extLst>
          </p:cNvPr>
          <p:cNvSpPr txBox="1"/>
          <p:nvPr/>
        </p:nvSpPr>
        <p:spPr>
          <a:xfrm>
            <a:off x="6464738" y="5980273"/>
            <a:ext cx="2303676" cy="600164"/>
          </a:xfrm>
          <a:prstGeom prst="rect">
            <a:avLst/>
          </a:prstGeom>
          <a:noFill/>
        </p:spPr>
        <p:txBody>
          <a:bodyPr wrap="square" rtlCol="0">
            <a:spAutoFit/>
          </a:bodyPr>
          <a:lstStyle/>
          <a:p>
            <a:r>
              <a:rPr lang="en-GB" sz="1100" dirty="0">
                <a:solidFill>
                  <a:schemeClr val="bg1"/>
                </a:solidFill>
                <a:highlight>
                  <a:srgbClr val="7B579F"/>
                </a:highlight>
              </a:rPr>
              <a:t>Lack of infrastructure: transport:</a:t>
            </a:r>
          </a:p>
          <a:p>
            <a:r>
              <a:rPr lang="en-GB" sz="1100" b="1" dirty="0">
                <a:solidFill>
                  <a:srgbClr val="3D3C7D"/>
                </a:solidFill>
              </a:rPr>
              <a:t>CYCLE LUSS, SCOTLAND: </a:t>
            </a:r>
            <a:r>
              <a:rPr lang="en-GB" sz="1100" dirty="0">
                <a:solidFill>
                  <a:srgbClr val="3D3C7D"/>
                </a:solidFill>
              </a:rPr>
              <a:t>Electric bike hire company</a:t>
            </a:r>
          </a:p>
        </p:txBody>
      </p:sp>
      <p:sp>
        <p:nvSpPr>
          <p:cNvPr id="10" name="TextBox 9">
            <a:extLst>
              <a:ext uri="{FF2B5EF4-FFF2-40B4-BE49-F238E27FC236}">
                <a16:creationId xmlns:a16="http://schemas.microsoft.com/office/drawing/2014/main" id="{DB8CC1B7-50F3-FC9F-BB64-EF7709B340EA}"/>
              </a:ext>
            </a:extLst>
          </p:cNvPr>
          <p:cNvSpPr txBox="1"/>
          <p:nvPr/>
        </p:nvSpPr>
        <p:spPr>
          <a:xfrm>
            <a:off x="3608619" y="588839"/>
            <a:ext cx="4905601" cy="1277273"/>
          </a:xfrm>
          <a:prstGeom prst="rect">
            <a:avLst/>
          </a:prstGeom>
          <a:noFill/>
        </p:spPr>
        <p:txBody>
          <a:bodyPr wrap="square" rtlCol="0">
            <a:spAutoFit/>
          </a:bodyPr>
          <a:lstStyle/>
          <a:p>
            <a:r>
              <a:rPr lang="en-GB" sz="1100" b="1" dirty="0">
                <a:solidFill>
                  <a:schemeClr val="bg1"/>
                </a:solidFill>
                <a:highlight>
                  <a:srgbClr val="7B579F"/>
                </a:highlight>
              </a:rPr>
              <a:t>Location:</a:t>
            </a:r>
          </a:p>
          <a:p>
            <a:r>
              <a:rPr lang="en-GB" sz="1100" dirty="0">
                <a:solidFill>
                  <a:srgbClr val="3D3C7D"/>
                </a:solidFill>
              </a:rPr>
              <a:t>‘Surrounded by wheat fields makes it easier to tell the story of the product’ </a:t>
            </a:r>
            <a:r>
              <a:rPr lang="en-GB" sz="1100" b="1" dirty="0">
                <a:solidFill>
                  <a:srgbClr val="3D3C7D"/>
                </a:solidFill>
              </a:rPr>
              <a:t>LEONE BEER, ITALY</a:t>
            </a:r>
          </a:p>
          <a:p>
            <a:r>
              <a:rPr lang="en-GB" sz="1100" dirty="0">
                <a:solidFill>
                  <a:srgbClr val="3D3C7D"/>
                </a:solidFill>
              </a:rPr>
              <a:t>‘We are selling the mountains and location as part of our business’ </a:t>
            </a:r>
            <a:r>
              <a:rPr lang="en-GB" sz="1100" b="1" dirty="0">
                <a:solidFill>
                  <a:srgbClr val="3D3C7D"/>
                </a:solidFill>
              </a:rPr>
              <a:t>THE LUNCHBOX BOYS, SCOTLAND</a:t>
            </a:r>
          </a:p>
          <a:p>
            <a:r>
              <a:rPr lang="en-GB" sz="1100" dirty="0">
                <a:solidFill>
                  <a:srgbClr val="3D3C7D"/>
                </a:solidFill>
              </a:rPr>
              <a:t>‘I saw a niche to work in the outdoors, in mountains and in the ocean, in nature and fresh air.’ </a:t>
            </a:r>
            <a:r>
              <a:rPr lang="en-GB" sz="1100" b="1" dirty="0">
                <a:solidFill>
                  <a:srgbClr val="3D3C7D"/>
                </a:solidFill>
              </a:rPr>
              <a:t>WELLBEING WARRIERS, IRELAND</a:t>
            </a:r>
          </a:p>
        </p:txBody>
      </p:sp>
      <p:sp>
        <p:nvSpPr>
          <p:cNvPr id="11" name="TextBox 10">
            <a:extLst>
              <a:ext uri="{FF2B5EF4-FFF2-40B4-BE49-F238E27FC236}">
                <a16:creationId xmlns:a16="http://schemas.microsoft.com/office/drawing/2014/main" id="{AFFE0119-EB4E-D913-08C8-F23B83D3320A}"/>
              </a:ext>
            </a:extLst>
          </p:cNvPr>
          <p:cNvSpPr txBox="1"/>
          <p:nvPr/>
        </p:nvSpPr>
        <p:spPr>
          <a:xfrm>
            <a:off x="27434" y="5818239"/>
            <a:ext cx="5246692" cy="1277273"/>
          </a:xfrm>
          <a:prstGeom prst="rect">
            <a:avLst/>
          </a:prstGeom>
          <a:noFill/>
        </p:spPr>
        <p:txBody>
          <a:bodyPr wrap="square" rtlCol="0">
            <a:spAutoFit/>
          </a:bodyPr>
          <a:lstStyle/>
          <a:p>
            <a:r>
              <a:rPr lang="en-GB" sz="1100" b="1" dirty="0">
                <a:solidFill>
                  <a:schemeClr val="bg1"/>
                </a:solidFill>
                <a:highlight>
                  <a:srgbClr val="7B579F"/>
                </a:highlight>
              </a:rPr>
              <a:t>Small close knit communities:</a:t>
            </a:r>
          </a:p>
          <a:p>
            <a:r>
              <a:rPr lang="en-GB" sz="1100" dirty="0">
                <a:solidFill>
                  <a:srgbClr val="3D3C7D"/>
                </a:solidFill>
              </a:rPr>
              <a:t>‘The local community actually encouraged me to start my business and they supported me as customers’ </a:t>
            </a:r>
            <a:r>
              <a:rPr lang="en-GB" sz="1100" b="1" dirty="0">
                <a:solidFill>
                  <a:srgbClr val="3D3C7D"/>
                </a:solidFill>
              </a:rPr>
              <a:t>CUBE TECH, GREECE</a:t>
            </a:r>
          </a:p>
          <a:p>
            <a:r>
              <a:rPr lang="en-GB" sz="1100" b="1" dirty="0">
                <a:solidFill>
                  <a:srgbClr val="3D3C7D"/>
                </a:solidFill>
              </a:rPr>
              <a:t>FRÁ HAUS AÐ HALA (FROM HEAD TO TAIL), ICELAND: </a:t>
            </a:r>
            <a:r>
              <a:rPr lang="en-GB" sz="1100" dirty="0">
                <a:solidFill>
                  <a:srgbClr val="3D3C7D"/>
                </a:solidFill>
              </a:rPr>
              <a:t>He provides a service to the town and they support him. </a:t>
            </a:r>
          </a:p>
          <a:p>
            <a:endParaRPr lang="en-GB" sz="1100" dirty="0">
              <a:solidFill>
                <a:srgbClr val="3D3C7D"/>
              </a:solidFill>
            </a:endParaRPr>
          </a:p>
          <a:p>
            <a:endParaRPr lang="en-GB" sz="1100" dirty="0">
              <a:solidFill>
                <a:srgbClr val="3D3C7D"/>
              </a:solidFill>
            </a:endParaRPr>
          </a:p>
        </p:txBody>
      </p:sp>
      <p:cxnSp>
        <p:nvCxnSpPr>
          <p:cNvPr id="16" name="Straight Connector 15">
            <a:extLst>
              <a:ext uri="{FF2B5EF4-FFF2-40B4-BE49-F238E27FC236}">
                <a16:creationId xmlns:a16="http://schemas.microsoft.com/office/drawing/2014/main" id="{AEEEA2B7-43EF-3D3E-BCE3-BB69AF550170}"/>
              </a:ext>
            </a:extLst>
          </p:cNvPr>
          <p:cNvCxnSpPr>
            <a:cxnSpLocks/>
          </p:cNvCxnSpPr>
          <p:nvPr/>
        </p:nvCxnSpPr>
        <p:spPr>
          <a:xfrm flipH="1" flipV="1">
            <a:off x="5506736" y="4785656"/>
            <a:ext cx="1641155" cy="1194617"/>
          </a:xfrm>
          <a:prstGeom prst="line">
            <a:avLst/>
          </a:prstGeom>
          <a:ln w="38100">
            <a:solidFill>
              <a:srgbClr val="3D3C7D"/>
            </a:solidFill>
          </a:ln>
        </p:spPr>
        <p:style>
          <a:lnRef idx="1">
            <a:schemeClr val="accent1"/>
          </a:lnRef>
          <a:fillRef idx="0">
            <a:schemeClr val="accent1"/>
          </a:fillRef>
          <a:effectRef idx="0">
            <a:schemeClr val="accent1"/>
          </a:effectRef>
          <a:fontRef idx="minor">
            <a:schemeClr val="tx1"/>
          </a:fontRef>
        </p:style>
      </p:cxnSp>
      <p:sp>
        <p:nvSpPr>
          <p:cNvPr id="23" name="Right Brace 22">
            <a:extLst>
              <a:ext uri="{FF2B5EF4-FFF2-40B4-BE49-F238E27FC236}">
                <a16:creationId xmlns:a16="http://schemas.microsoft.com/office/drawing/2014/main" id="{7FCDC95D-B07F-C664-F369-201AC73927D5}"/>
              </a:ext>
            </a:extLst>
          </p:cNvPr>
          <p:cNvSpPr/>
          <p:nvPr/>
        </p:nvSpPr>
        <p:spPr>
          <a:xfrm rot="16200000">
            <a:off x="5763068" y="1342523"/>
            <a:ext cx="658164" cy="1636048"/>
          </a:xfrm>
          <a:prstGeom prst="rightBrace">
            <a:avLst/>
          </a:prstGeom>
          <a:ln w="38100">
            <a:solidFill>
              <a:srgbClr val="3D3C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TextBox 23">
            <a:extLst>
              <a:ext uri="{FF2B5EF4-FFF2-40B4-BE49-F238E27FC236}">
                <a16:creationId xmlns:a16="http://schemas.microsoft.com/office/drawing/2014/main" id="{747F6315-D77F-8246-2AC3-F1D890EA2BE7}"/>
              </a:ext>
            </a:extLst>
          </p:cNvPr>
          <p:cNvSpPr txBox="1"/>
          <p:nvPr/>
        </p:nvSpPr>
        <p:spPr>
          <a:xfrm>
            <a:off x="202019" y="66232"/>
            <a:ext cx="9292855" cy="523220"/>
          </a:xfrm>
          <a:prstGeom prst="rect">
            <a:avLst/>
          </a:prstGeom>
          <a:noFill/>
        </p:spPr>
        <p:txBody>
          <a:bodyPr wrap="square" rtlCol="0">
            <a:spAutoFit/>
          </a:bodyPr>
          <a:lstStyle/>
          <a:p>
            <a:r>
              <a:rPr lang="en-GB" sz="2800" dirty="0">
                <a:solidFill>
                  <a:srgbClr val="3D3C7D"/>
                </a:solidFill>
              </a:rPr>
              <a:t>MOUNTAIN AREA CHARACTERISTICS: SOLUTIONS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32"/>
          <p:cNvSpPr txBox="1">
            <a:spLocks noGrp="1"/>
          </p:cNvSpPr>
          <p:nvPr>
            <p:ph type="body" idx="1"/>
          </p:nvPr>
        </p:nvSpPr>
        <p:spPr>
          <a:xfrm>
            <a:off x="1009869" y="3322266"/>
            <a:ext cx="3224673" cy="311561"/>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595959"/>
              </a:buClr>
              <a:buSzPts val="1400"/>
              <a:buNone/>
            </a:pPr>
            <a:r>
              <a:rPr lang="en-GB" dirty="0"/>
              <a:t>www.facebook.com/PeakEntrepreneurs/</a:t>
            </a:r>
            <a:endParaRPr dirty="0"/>
          </a:p>
        </p:txBody>
      </p:sp>
      <p:sp>
        <p:nvSpPr>
          <p:cNvPr id="1348" name="Google Shape;1348;p32"/>
          <p:cNvSpPr txBox="1">
            <a:spLocks noGrp="1"/>
          </p:cNvSpPr>
          <p:nvPr>
            <p:ph type="body" idx="3"/>
          </p:nvPr>
        </p:nvSpPr>
        <p:spPr>
          <a:xfrm>
            <a:off x="1009869" y="4394166"/>
            <a:ext cx="3322691" cy="297859"/>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rgbClr val="595959"/>
              </a:buClr>
              <a:buSzPts val="1400"/>
              <a:buNone/>
            </a:pPr>
            <a:r>
              <a:rPr lang="en-GB" dirty="0"/>
              <a:t>www.instagram.com/peak.entrepreneurs/</a:t>
            </a:r>
            <a:endParaRPr dirty="0"/>
          </a:p>
        </p:txBody>
      </p:sp>
      <p:sp>
        <p:nvSpPr>
          <p:cNvPr id="1349" name="Google Shape;1349;p32"/>
          <p:cNvSpPr txBox="1">
            <a:spLocks noGrp="1"/>
          </p:cNvSpPr>
          <p:nvPr>
            <p:ph type="body" idx="4"/>
          </p:nvPr>
        </p:nvSpPr>
        <p:spPr>
          <a:xfrm>
            <a:off x="918627" y="5726524"/>
            <a:ext cx="4364573"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None/>
            </a:pPr>
            <a:r>
              <a:rPr lang="en-US" sz="2400" dirty="0"/>
              <a:t>www.</a:t>
            </a:r>
            <a:r>
              <a:rPr lang="en-US" sz="2400" b="1" dirty="0"/>
              <a:t>peakentrepreneurs.</a:t>
            </a:r>
            <a:r>
              <a:rPr lang="en-US" sz="2400" dirty="0"/>
              <a:t>eu</a:t>
            </a:r>
            <a:endParaRPr sz="2400" dirty="0"/>
          </a:p>
        </p:txBody>
      </p:sp>
      <p:sp>
        <p:nvSpPr>
          <p:cNvPr id="1350" name="Google Shape;1350;p32"/>
          <p:cNvSpPr txBox="1">
            <a:spLocks noGrp="1"/>
          </p:cNvSpPr>
          <p:nvPr>
            <p:ph type="body" idx="5"/>
          </p:nvPr>
        </p:nvSpPr>
        <p:spPr>
          <a:xfrm>
            <a:off x="7511144" y="3132032"/>
            <a:ext cx="4397828" cy="12849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en-US" dirty="0"/>
              <a:t>Have a look at our social media channels for videos and extra content</a:t>
            </a:r>
            <a:endParaRPr dirty="0"/>
          </a:p>
        </p:txBody>
      </p:sp>
      <p:sp>
        <p:nvSpPr>
          <p:cNvPr id="1351" name="Google Shape;1351;p32"/>
          <p:cNvSpPr txBox="1">
            <a:spLocks noGrp="1"/>
          </p:cNvSpPr>
          <p:nvPr>
            <p:ph type="body" idx="6"/>
          </p:nvPr>
        </p:nvSpPr>
        <p:spPr>
          <a:xfrm>
            <a:off x="7511144" y="1719943"/>
            <a:ext cx="4397828" cy="13404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n-US" sz="2800" dirty="0"/>
              <a:t>Be inspired by the PEAK </a:t>
            </a:r>
            <a:r>
              <a:rPr lang="en-US" sz="2800" dirty="0" err="1"/>
              <a:t>Entreprenuers</a:t>
            </a:r>
            <a:endParaRPr sz="2800" dirty="0"/>
          </a:p>
        </p:txBody>
      </p:sp>
      <p:sp>
        <p:nvSpPr>
          <p:cNvPr id="1353" name="Google Shape;1353;p32"/>
          <p:cNvSpPr/>
          <p:nvPr/>
        </p:nvSpPr>
        <p:spPr>
          <a:xfrm>
            <a:off x="610560" y="3322266"/>
            <a:ext cx="183182" cy="32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Logo, icon">
            <a:extLst>
              <a:ext uri="{FF2B5EF4-FFF2-40B4-BE49-F238E27FC236}">
                <a16:creationId xmlns:a16="http://schemas.microsoft.com/office/drawing/2014/main" id="{6B52B6D4-6BA8-3EC1-3BC4-573D789A51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5733" y="3774491"/>
            <a:ext cx="752836" cy="423470"/>
          </a:xfrm>
          <a:prstGeom prst="rect">
            <a:avLst/>
          </a:prstGeom>
        </p:spPr>
      </p:pic>
      <p:pic>
        <p:nvPicPr>
          <p:cNvPr id="6" name="Picture 5" descr="Icon&#10;&#10;Description automatically generated">
            <a:extLst>
              <a:ext uri="{FF2B5EF4-FFF2-40B4-BE49-F238E27FC236}">
                <a16:creationId xmlns:a16="http://schemas.microsoft.com/office/drawing/2014/main" id="{8DF18372-E3ED-6396-C260-89286992FFD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35718" y="4222907"/>
            <a:ext cx="720241" cy="720241"/>
          </a:xfrm>
          <a:prstGeom prst="rect">
            <a:avLst/>
          </a:prstGeom>
        </p:spPr>
      </p:pic>
      <p:sp>
        <p:nvSpPr>
          <p:cNvPr id="7" name="TextBox 6">
            <a:extLst>
              <a:ext uri="{FF2B5EF4-FFF2-40B4-BE49-F238E27FC236}">
                <a16:creationId xmlns:a16="http://schemas.microsoft.com/office/drawing/2014/main" id="{C83C3A2A-B35E-F816-7003-B79D7334285A}"/>
              </a:ext>
            </a:extLst>
          </p:cNvPr>
          <p:cNvSpPr txBox="1"/>
          <p:nvPr/>
        </p:nvSpPr>
        <p:spPr>
          <a:xfrm>
            <a:off x="2213479" y="7336841"/>
            <a:ext cx="985157" cy="784830"/>
          </a:xfrm>
          <a:prstGeom prst="rect">
            <a:avLst/>
          </a:prstGeom>
          <a:noFill/>
        </p:spPr>
        <p:txBody>
          <a:bodyPr wrap="square" rtlCol="0">
            <a:spAutoFit/>
          </a:bodyPr>
          <a:lstStyle/>
          <a:p>
            <a:r>
              <a:rPr lang="en-GB" sz="900">
                <a:hlinkClick r:id="rId8" tooltip="https://proofmart.com/product/instagram-white-logo-png-icon-clipart-free-download/"/>
              </a:rPr>
              <a:t>This Photo</a:t>
            </a:r>
            <a:r>
              <a:rPr lang="en-GB" sz="900"/>
              <a:t> by Unknown Author is licensed under </a:t>
            </a:r>
            <a:r>
              <a:rPr lang="en-GB" sz="900">
                <a:hlinkClick r:id="rId9" tooltip="https://creativecommons.org/licenses/by/3.0/"/>
              </a:rPr>
              <a:t>CC BY</a:t>
            </a:r>
            <a:endParaRPr lang="en-GB" sz="900"/>
          </a:p>
        </p:txBody>
      </p:sp>
      <p:sp>
        <p:nvSpPr>
          <p:cNvPr id="8" name="Google Shape;1348;p32">
            <a:extLst>
              <a:ext uri="{FF2B5EF4-FFF2-40B4-BE49-F238E27FC236}">
                <a16:creationId xmlns:a16="http://schemas.microsoft.com/office/drawing/2014/main" id="{5429ED59-B50D-5409-B493-15F6481C7326}"/>
              </a:ext>
            </a:extLst>
          </p:cNvPr>
          <p:cNvSpPr txBox="1">
            <a:spLocks/>
          </p:cNvSpPr>
          <p:nvPr/>
        </p:nvSpPr>
        <p:spPr>
          <a:xfrm>
            <a:off x="1009869" y="3848509"/>
            <a:ext cx="3964902" cy="30741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spcBef>
                <a:spcPts val="0"/>
              </a:spcBef>
            </a:pPr>
            <a:r>
              <a:rPr lang="en-GB" dirty="0"/>
              <a:t>www.tiktok.com/@peakentrepreneurs?lang=en</a:t>
            </a:r>
          </a:p>
        </p:txBody>
      </p:sp>
      <p:pic>
        <p:nvPicPr>
          <p:cNvPr id="10" name="Picture 9" descr="Icon&#10;&#10;Description automatically generated">
            <a:extLst>
              <a:ext uri="{FF2B5EF4-FFF2-40B4-BE49-F238E27FC236}">
                <a16:creationId xmlns:a16="http://schemas.microsoft.com/office/drawing/2014/main" id="{D1D1C6C5-8771-6F94-C858-AC7B3F55FB82}"/>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48909" y="4716971"/>
            <a:ext cx="1059829" cy="794871"/>
          </a:xfrm>
          <a:prstGeom prst="rect">
            <a:avLst/>
          </a:prstGeom>
        </p:spPr>
      </p:pic>
      <p:sp>
        <p:nvSpPr>
          <p:cNvPr id="12" name="Google Shape;1348;p32">
            <a:extLst>
              <a:ext uri="{FF2B5EF4-FFF2-40B4-BE49-F238E27FC236}">
                <a16:creationId xmlns:a16="http://schemas.microsoft.com/office/drawing/2014/main" id="{977E6D7B-1352-C64B-1F88-E66ACBE1EA13}"/>
              </a:ext>
            </a:extLst>
          </p:cNvPr>
          <p:cNvSpPr txBox="1">
            <a:spLocks/>
          </p:cNvSpPr>
          <p:nvPr/>
        </p:nvSpPr>
        <p:spPr>
          <a:xfrm>
            <a:off x="1009869" y="4950154"/>
            <a:ext cx="4364572" cy="339355"/>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1400"/>
              <a:buFont typeface="Arial"/>
              <a:buNone/>
              <a:defRPr sz="1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spcBef>
                <a:spcPts val="0"/>
              </a:spcBef>
            </a:pPr>
            <a:r>
              <a:rPr lang="en-GB" dirty="0"/>
              <a:t>www.youtube.com/channel/</a:t>
            </a:r>
            <a:r>
              <a:rPr lang="en-GB" sz="1500" dirty="0"/>
              <a:t>UCTViMLo7TqGSW7-uhEPdDjA</a:t>
            </a:r>
          </a:p>
        </p:txBody>
      </p:sp>
      <p:pic>
        <p:nvPicPr>
          <p:cNvPr id="2" name="Recorded Sound">
            <a:hlinkClick r:id="" action="ppaction://media"/>
            <a:extLst>
              <a:ext uri="{FF2B5EF4-FFF2-40B4-BE49-F238E27FC236}">
                <a16:creationId xmlns:a16="http://schemas.microsoft.com/office/drawing/2014/main" id="{89BCF294-27BA-7D17-416D-9794FC7B60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76629" y="3848509"/>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91"/>
    </mc:Choice>
    <mc:Fallback>
      <p:transition spd="slow" advTm="3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2" name="Google Shape;1042;p9"/>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2400"/>
              <a:buNone/>
            </a:pPr>
            <a:r>
              <a:rPr lang="en-GB" dirty="0"/>
              <a:t> Why not try one or more of the PEAK bite-sized modules</a:t>
            </a:r>
          </a:p>
          <a:p>
            <a:pPr marL="228600" lvl="0" indent="-228600" algn="l" rtl="0">
              <a:lnSpc>
                <a:spcPct val="90000"/>
              </a:lnSpc>
              <a:spcBef>
                <a:spcPts val="0"/>
              </a:spcBef>
              <a:spcAft>
                <a:spcPts val="0"/>
              </a:spcAft>
              <a:buClr>
                <a:srgbClr val="595959"/>
              </a:buClr>
              <a:buSzPts val="2400"/>
              <a:buNone/>
            </a:pPr>
            <a:r>
              <a:rPr lang="en-GB" dirty="0"/>
              <a:t> </a:t>
            </a:r>
            <a:endParaRPr lang="en-GB" b="1" dirty="0">
              <a:solidFill>
                <a:srgbClr val="7F59A1"/>
              </a:solidFill>
            </a:endParaRPr>
          </a:p>
          <a:p>
            <a:pPr marL="228600" lvl="0" indent="-228600" algn="l" rtl="0">
              <a:lnSpc>
                <a:spcPct val="90000"/>
              </a:lnSpc>
              <a:spcBef>
                <a:spcPts val="0"/>
              </a:spcBef>
              <a:spcAft>
                <a:spcPts val="0"/>
              </a:spcAft>
              <a:buClr>
                <a:srgbClr val="595959"/>
              </a:buClr>
              <a:buSzPts val="2400"/>
              <a:buNone/>
            </a:pPr>
            <a:r>
              <a:rPr lang="en-GB" b="1" dirty="0">
                <a:solidFill>
                  <a:srgbClr val="7F59A1"/>
                </a:solidFill>
                <a:hlinkClick r:id="rId3">
                  <a:extLst>
                    <a:ext uri="{A12FA001-AC4F-418D-AE19-62706E023703}">
                      <ahyp:hlinkClr xmlns:ahyp="http://schemas.microsoft.com/office/drawing/2018/hyperlinkcolor" val="tx"/>
                    </a:ext>
                  </a:extLst>
                </a:hlinkClick>
              </a:rPr>
              <a:t>www.peakentrepreneurs.eu</a:t>
            </a:r>
            <a:endParaRPr b="1" dirty="0">
              <a:solidFill>
                <a:srgbClr val="7F59A1"/>
              </a:solidFill>
            </a:endParaRPr>
          </a:p>
        </p:txBody>
      </p:sp>
      <p:sp>
        <p:nvSpPr>
          <p:cNvPr id="1043" name="Google Shape;1043;p9"/>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GB" dirty="0"/>
              <a:t>Further learning</a:t>
            </a:r>
            <a:endParaRPr dirty="0"/>
          </a:p>
        </p:txBody>
      </p:sp>
      <p:pic>
        <p:nvPicPr>
          <p:cNvPr id="6" name="Picture Placeholder 5" descr="A picture containing text, mammal&#10;&#10;Description automatically generated">
            <a:extLst>
              <a:ext uri="{FF2B5EF4-FFF2-40B4-BE49-F238E27FC236}">
                <a16:creationId xmlns:a16="http://schemas.microsoft.com/office/drawing/2014/main" id="{5F64BB85-4D6F-93B2-DEE2-766A8C737079}"/>
              </a:ext>
            </a:extLst>
          </p:cNvPr>
          <p:cNvPicPr>
            <a:picLocks noGrp="1" noChangeAspect="1"/>
          </p:cNvPicPr>
          <p:nvPr>
            <p:ph type="pic" idx="2"/>
          </p:nvPr>
        </p:nvPicPr>
        <p:blipFill>
          <a:blip r:embed="rId4"/>
          <a:srcRect l="13124" r="13124"/>
          <a:stretch>
            <a:fillRect/>
          </a:stretch>
        </p:blipFill>
        <p:spPr/>
      </p:pic>
    </p:spTree>
    <p:extLst>
      <p:ext uri="{BB962C8B-B14F-4D97-AF65-F5344CB8AC3E}">
        <p14:creationId xmlns:p14="http://schemas.microsoft.com/office/powerpoint/2010/main" val="422778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p>
            <a:pPr marL="228600" indent="0">
              <a:spcBef>
                <a:spcPts val="0"/>
              </a:spcBef>
            </a:pPr>
            <a:r>
              <a:rPr lang="en-GB" sz="2400" dirty="0">
                <a:solidFill>
                  <a:schemeClr val="bg1"/>
                </a:solidFill>
                <a:latin typeface="Calibri" panose="020F0502020204030204" pitchFamily="34" charset="0"/>
                <a:cs typeface="Calibri" panose="020F0502020204030204" pitchFamily="34" charset="0"/>
              </a:rPr>
              <a:t>Encouraging youth </a:t>
            </a:r>
            <a:r>
              <a:rPr lang="en-GB" sz="2400" b="1" dirty="0">
                <a:solidFill>
                  <a:schemeClr val="bg1"/>
                </a:solidFill>
                <a:latin typeface="Calibri" panose="020F0502020204030204" pitchFamily="34" charset="0"/>
                <a:cs typeface="Calibri" panose="020F0502020204030204" pitchFamily="34" charset="0"/>
              </a:rPr>
              <a:t>to stay in, move to, or return to mountain areas </a:t>
            </a:r>
            <a:r>
              <a:rPr lang="en-GB" sz="2400" dirty="0">
                <a:solidFill>
                  <a:schemeClr val="bg1"/>
                </a:solidFill>
                <a:latin typeface="Calibri" panose="020F0502020204030204" pitchFamily="34" charset="0"/>
                <a:cs typeface="Calibri" panose="020F0502020204030204" pitchFamily="34" charset="0"/>
              </a:rPr>
              <a:t>by promoting youth entrepreneurship</a:t>
            </a:r>
          </a:p>
          <a:p>
            <a:pPr marL="228600" lvl="0" indent="-228600" algn="l" rtl="0">
              <a:lnSpc>
                <a:spcPct val="90000"/>
              </a:lnSpc>
              <a:spcBef>
                <a:spcPts val="0"/>
              </a:spcBef>
              <a:spcAft>
                <a:spcPts val="0"/>
              </a:spcAft>
              <a:buClr>
                <a:schemeClr val="lt1"/>
              </a:buClr>
              <a:buSzPts val="2400"/>
              <a:buNone/>
            </a:pPr>
            <a:endParaRPr dirty="0"/>
          </a:p>
        </p:txBody>
      </p:sp>
      <p:sp>
        <p:nvSpPr>
          <p:cNvPr id="997" name="Google Shape;997;p4"/>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b="1" dirty="0"/>
              <a:t>Contents</a:t>
            </a:r>
            <a:endParaRPr b="1" dirty="0"/>
          </a:p>
        </p:txBody>
      </p:sp>
      <p:sp>
        <p:nvSpPr>
          <p:cNvPr id="998" name="Google Shape;998;p4"/>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dirty="0"/>
              <a:t>Defining youth</a:t>
            </a:r>
            <a:endParaRPr dirty="0"/>
          </a:p>
        </p:txBody>
      </p:sp>
      <p:sp>
        <p:nvSpPr>
          <p:cNvPr id="999" name="Google Shape;999;p4"/>
          <p:cNvSpPr txBox="1">
            <a:spLocks noGrp="1"/>
          </p:cNvSpPr>
          <p:nvPr>
            <p:ph type="body" idx="5"/>
          </p:nvPr>
        </p:nvSpPr>
        <p:spPr>
          <a:xfrm>
            <a:off x="7417752" y="2517022"/>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dirty="0"/>
              <a:t>What is entrepreneurship?	</a:t>
            </a:r>
            <a:endParaRPr dirty="0"/>
          </a:p>
        </p:txBody>
      </p:sp>
      <p:sp>
        <p:nvSpPr>
          <p:cNvPr id="1000" name="Google Shape;1000;p4"/>
          <p:cNvSpPr txBox="1">
            <a:spLocks noGrp="1"/>
          </p:cNvSpPr>
          <p:nvPr>
            <p:ph type="body" idx="6"/>
          </p:nvPr>
        </p:nvSpPr>
        <p:spPr>
          <a:xfrm>
            <a:off x="7431607" y="3366574"/>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dirty="0"/>
              <a:t>Why become an entrepreneur?</a:t>
            </a:r>
            <a:endParaRPr dirty="0"/>
          </a:p>
        </p:txBody>
      </p:sp>
      <p:sp>
        <p:nvSpPr>
          <p:cNvPr id="1001" name="Google Shape;1001;p4"/>
          <p:cNvSpPr txBox="1">
            <a:spLocks noGrp="1"/>
          </p:cNvSpPr>
          <p:nvPr>
            <p:ph type="body" idx="7"/>
          </p:nvPr>
        </p:nvSpPr>
        <p:spPr>
          <a:xfrm>
            <a:off x="7431607" y="4159054"/>
            <a:ext cx="4351866"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GB" dirty="0"/>
              <a:t>Barriers and opportunities</a:t>
            </a:r>
            <a:endParaRPr dirty="0"/>
          </a:p>
        </p:txBody>
      </p:sp>
      <p:sp>
        <p:nvSpPr>
          <p:cNvPr id="3" name="Google Shape;1001;p4">
            <a:extLst>
              <a:ext uri="{FF2B5EF4-FFF2-40B4-BE49-F238E27FC236}">
                <a16:creationId xmlns:a16="http://schemas.microsoft.com/office/drawing/2014/main" id="{E156AE73-BD26-D31B-6FA4-21E0CF0A538D}"/>
              </a:ext>
            </a:extLst>
          </p:cNvPr>
          <p:cNvSpPr txBox="1">
            <a:spLocks/>
          </p:cNvSpPr>
          <p:nvPr/>
        </p:nvSpPr>
        <p:spPr>
          <a:xfrm>
            <a:off x="7417752" y="4918856"/>
            <a:ext cx="4351866" cy="82237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t>Activities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11"/>
          <p:cNvSpPr txBox="1">
            <a:spLocks noGrp="1"/>
          </p:cNvSpPr>
          <p:nvPr>
            <p:ph type="body" idx="2"/>
          </p:nvPr>
        </p:nvSpPr>
        <p:spPr>
          <a:xfrm>
            <a:off x="3023720" y="3010393"/>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GB" dirty="0"/>
              <a:t>Under 16</a:t>
            </a:r>
            <a:endParaRPr dirty="0"/>
          </a:p>
        </p:txBody>
      </p:sp>
      <p:sp>
        <p:nvSpPr>
          <p:cNvPr id="1059" name="Google Shape;1059;p11"/>
          <p:cNvSpPr txBox="1">
            <a:spLocks noGrp="1"/>
          </p:cNvSpPr>
          <p:nvPr>
            <p:ph type="body" idx="5"/>
          </p:nvPr>
        </p:nvSpPr>
        <p:spPr>
          <a:xfrm>
            <a:off x="-14349" y="3010394"/>
            <a:ext cx="3049353"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ctr" rtl="0">
              <a:lnSpc>
                <a:spcPct val="90000"/>
              </a:lnSpc>
              <a:spcBef>
                <a:spcPts val="0"/>
              </a:spcBef>
              <a:spcAft>
                <a:spcPts val="0"/>
              </a:spcAft>
              <a:buClr>
                <a:schemeClr val="lt1"/>
              </a:buClr>
              <a:buSzPct val="100000"/>
              <a:buNone/>
            </a:pPr>
            <a:r>
              <a:rPr lang="en-GB" dirty="0"/>
              <a:t>15-24 years old</a:t>
            </a:r>
            <a:endParaRPr dirty="0"/>
          </a:p>
        </p:txBody>
      </p:sp>
      <p:sp>
        <p:nvSpPr>
          <p:cNvPr id="1062" name="Google Shape;1062;p11"/>
          <p:cNvSpPr txBox="1">
            <a:spLocks noGrp="1"/>
          </p:cNvSpPr>
          <p:nvPr>
            <p:ph type="body" idx="8"/>
          </p:nvPr>
        </p:nvSpPr>
        <p:spPr>
          <a:xfrm>
            <a:off x="9088574" y="3010393"/>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GB" dirty="0"/>
              <a:t>Under 30</a:t>
            </a:r>
            <a:endParaRPr dirty="0"/>
          </a:p>
        </p:txBody>
      </p:sp>
      <p:sp>
        <p:nvSpPr>
          <p:cNvPr id="1065" name="Google Shape;1065;p11"/>
          <p:cNvSpPr txBox="1">
            <a:spLocks noGrp="1"/>
          </p:cNvSpPr>
          <p:nvPr>
            <p:ph type="body" idx="14"/>
          </p:nvPr>
        </p:nvSpPr>
        <p:spPr>
          <a:xfrm>
            <a:off x="6061789" y="3010805"/>
            <a:ext cx="3049353"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lt1"/>
              </a:buClr>
              <a:buSzPct val="100000"/>
              <a:buNone/>
            </a:pPr>
            <a:r>
              <a:rPr lang="en-GB" dirty="0"/>
              <a:t>Not an adult</a:t>
            </a:r>
            <a:endParaRPr dirty="0"/>
          </a:p>
        </p:txBody>
      </p:sp>
      <p:sp>
        <p:nvSpPr>
          <p:cNvPr id="1067" name="Google Shape;1067;p1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595959"/>
              </a:buClr>
              <a:buSzPts val="3600"/>
              <a:buNone/>
            </a:pPr>
            <a:r>
              <a:rPr lang="en-GB" dirty="0"/>
              <a:t>Defining youth</a:t>
            </a:r>
            <a:endParaRPr dirty="0"/>
          </a:p>
        </p:txBody>
      </p:sp>
      <p:sp>
        <p:nvSpPr>
          <p:cNvPr id="3" name="Google Shape;1067;p11">
            <a:extLst>
              <a:ext uri="{FF2B5EF4-FFF2-40B4-BE49-F238E27FC236}">
                <a16:creationId xmlns:a16="http://schemas.microsoft.com/office/drawing/2014/main" id="{FBD0AC84-9EA9-8E87-DD24-1B61AA4F7F0C}"/>
              </a:ext>
            </a:extLst>
          </p:cNvPr>
          <p:cNvSpPr txBox="1">
            <a:spLocks/>
          </p:cNvSpPr>
          <p:nvPr/>
        </p:nvSpPr>
        <p:spPr>
          <a:xfrm>
            <a:off x="-2003093" y="1146076"/>
            <a:ext cx="12181236" cy="582221"/>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595959"/>
              </a:buClr>
              <a:buSzPts val="3600"/>
              <a:buFont typeface="Arial"/>
              <a:buNone/>
              <a:defRPr sz="3600" b="0" i="0" u="none" strike="noStrike" cap="none">
                <a:solidFill>
                  <a:srgbClr val="5959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3600" dirty="0">
                <a:latin typeface="Calibri" panose="020F0502020204030204" pitchFamily="34" charset="0"/>
                <a:cs typeface="Calibri" panose="020F0502020204030204" pitchFamily="34" charset="0"/>
              </a:rPr>
              <a:t>How do you think youth should be defined?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3" name="Picture Placeholder 2" descr="Checkmark with solid fill">
            <a:extLst>
              <a:ext uri="{FF2B5EF4-FFF2-40B4-BE49-F238E27FC236}">
                <a16:creationId xmlns:a16="http://schemas.microsoft.com/office/drawing/2014/main" id="{B82B2ACD-C13A-B620-6FAB-53F6CF5FB2D4}"/>
              </a:ext>
            </a:extLst>
          </p:cNvPr>
          <p:cNvPicPr>
            <a:picLocks noGrp="1" noChangeAspect="1"/>
          </p:cNvPicPr>
          <p:nvPr>
            <p:ph type="pic" idx="2"/>
          </p:nvPr>
        </p:nvPicPr>
        <p:blipFill rotWithShape="1">
          <a:blip r:embed="rId3">
            <a:extLst>
              <a:ext uri="{96DAC541-7B7A-43D3-8B79-37D633B846F1}">
                <asvg:svgBlip xmlns:asvg="http://schemas.microsoft.com/office/drawing/2016/SVG/main" r:embed="rId4"/>
              </a:ext>
            </a:extLst>
          </a:blip>
          <a:srcRect l="-11301" t="-14300" r="-10468" b="-7469"/>
          <a:stretch/>
        </p:blipFill>
        <p:spPr>
          <a:xfrm>
            <a:off x="1179513" y="2043113"/>
            <a:ext cx="1724025" cy="1724025"/>
          </a:xfrm>
          <a:prstGeom prst="ellipse">
            <a:avLst/>
          </a:prstGeom>
          <a:solidFill>
            <a:schemeClr val="lt1"/>
          </a:solidFill>
          <a:ln>
            <a:noFill/>
          </a:ln>
        </p:spPr>
      </p:pic>
      <p:pic>
        <p:nvPicPr>
          <p:cNvPr id="9" name="Picture Placeholder 8" descr="Close with solid fill">
            <a:extLst>
              <a:ext uri="{FF2B5EF4-FFF2-40B4-BE49-F238E27FC236}">
                <a16:creationId xmlns:a16="http://schemas.microsoft.com/office/drawing/2014/main" id="{6FDE560D-DBCC-CAC5-5C86-C5785ADF3A2D}"/>
              </a:ext>
            </a:extLst>
          </p:cNvPr>
          <p:cNvPicPr>
            <a:picLocks noGrp="1" noChangeAspect="1"/>
          </p:cNvPicPr>
          <p:nvPr>
            <p:ph type="pic" idx="3"/>
          </p:nvPr>
        </p:nvPicPr>
        <p:blipFill rotWithShape="1">
          <a:blip r:embed="rId5">
            <a:extLst>
              <a:ext uri="{96DAC541-7B7A-43D3-8B79-37D633B846F1}">
                <asvg:svgBlip xmlns:asvg="http://schemas.microsoft.com/office/drawing/2016/SVG/main" r:embed="rId6"/>
              </a:ext>
            </a:extLst>
          </a:blip>
          <a:srcRect l="-6643" t="-4786" r="-4155" b="-6012"/>
          <a:stretch/>
        </p:blipFill>
        <p:spPr>
          <a:xfrm>
            <a:off x="3867150" y="2052638"/>
            <a:ext cx="1724025" cy="1724025"/>
          </a:xfrm>
          <a:prstGeom prst="ellipse">
            <a:avLst/>
          </a:prstGeom>
          <a:solidFill>
            <a:schemeClr val="lt1"/>
          </a:solidFill>
          <a:ln>
            <a:noFill/>
          </a:ln>
        </p:spPr>
      </p:pic>
      <p:pic>
        <p:nvPicPr>
          <p:cNvPr id="4" name="Picture Placeholder 3" descr="Checkmark with solid fill">
            <a:extLst>
              <a:ext uri="{FF2B5EF4-FFF2-40B4-BE49-F238E27FC236}">
                <a16:creationId xmlns:a16="http://schemas.microsoft.com/office/drawing/2014/main" id="{1649F869-8E7F-4498-E10F-5E43D6D766F5}"/>
              </a:ext>
            </a:extLst>
          </p:cNvPr>
          <p:cNvPicPr>
            <a:picLocks noGrp="1" noChangeAspect="1"/>
          </p:cNvPicPr>
          <p:nvPr>
            <p:ph type="pic" idx="4"/>
          </p:nvPr>
        </p:nvPicPr>
        <p:blipFill rotWithShape="1">
          <a:blip r:embed="rId3">
            <a:extLst>
              <a:ext uri="{96DAC541-7B7A-43D3-8B79-37D633B846F1}">
                <asvg:svgBlip xmlns:asvg="http://schemas.microsoft.com/office/drawing/2016/SVG/main" r:embed="rId4"/>
              </a:ext>
            </a:extLst>
          </a:blip>
          <a:srcRect l="-10907" t="-14371" r="-10106" b="-6641"/>
          <a:stretch/>
        </p:blipFill>
        <p:spPr>
          <a:xfrm>
            <a:off x="6543675" y="2047875"/>
            <a:ext cx="1724025" cy="1724025"/>
          </a:xfrm>
          <a:prstGeom prst="ellipse">
            <a:avLst/>
          </a:prstGeom>
          <a:solidFill>
            <a:schemeClr val="lt1"/>
          </a:solidFill>
          <a:ln>
            <a:noFill/>
          </a:ln>
        </p:spPr>
      </p:pic>
      <p:pic>
        <p:nvPicPr>
          <p:cNvPr id="7" name="Picture Placeholder 6" descr="Checkmark with solid fill">
            <a:extLst>
              <a:ext uri="{FF2B5EF4-FFF2-40B4-BE49-F238E27FC236}">
                <a16:creationId xmlns:a16="http://schemas.microsoft.com/office/drawing/2014/main" id="{8ECAFD27-8457-5CA1-9C02-C53C1C374592}"/>
              </a:ext>
            </a:extLst>
          </p:cNvPr>
          <p:cNvPicPr>
            <a:picLocks noGrp="1" noChangeAspect="1"/>
          </p:cNvPicPr>
          <p:nvPr>
            <p:ph type="pic" idx="5"/>
          </p:nvPr>
        </p:nvPicPr>
        <p:blipFill rotWithShape="1">
          <a:blip r:embed="rId3">
            <a:extLst>
              <a:ext uri="{96DAC541-7B7A-43D3-8B79-37D633B846F1}">
                <asvg:svgBlip xmlns:asvg="http://schemas.microsoft.com/office/drawing/2016/SVG/main" r:embed="rId4"/>
              </a:ext>
            </a:extLst>
          </a:blip>
          <a:srcRect l="-3578" t="-8751" r="-9766" b="-4489"/>
          <a:stretch/>
        </p:blipFill>
        <p:spPr>
          <a:xfrm>
            <a:off x="9288463" y="2027238"/>
            <a:ext cx="1724025" cy="1722437"/>
          </a:xfrm>
          <a:prstGeom prst="ellipse">
            <a:avLst/>
          </a:prstGeom>
          <a:solidFill>
            <a:schemeClr val="lt1"/>
          </a:solidFill>
          <a:ln>
            <a:noFill/>
          </a:ln>
        </p:spPr>
      </p:pic>
      <p:sp>
        <p:nvSpPr>
          <p:cNvPr id="1162" name="Google Shape;1162;p20"/>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Clr>
                <a:srgbClr val="595959"/>
              </a:buClr>
              <a:buSzPts val="1800"/>
              <a:buNone/>
            </a:pPr>
            <a:r>
              <a:rPr lang="en-GB" dirty="0"/>
              <a:t>The United Nations defined Youth as 15-24 year olds</a:t>
            </a:r>
            <a:endParaRPr dirty="0"/>
          </a:p>
        </p:txBody>
      </p:sp>
      <p:sp>
        <p:nvSpPr>
          <p:cNvPr id="1163" name="Google Shape;1163;p20"/>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en-GB" dirty="0"/>
              <a:t>15-24 years old</a:t>
            </a:r>
            <a:endParaRPr dirty="0"/>
          </a:p>
        </p:txBody>
      </p:sp>
      <p:sp>
        <p:nvSpPr>
          <p:cNvPr id="1165" name="Google Shape;1165;p20"/>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en-GB" dirty="0"/>
              <a:t>Under 16</a:t>
            </a:r>
            <a:endParaRPr dirty="0"/>
          </a:p>
        </p:txBody>
      </p:sp>
      <p:sp>
        <p:nvSpPr>
          <p:cNvPr id="1166" name="Google Shape;1166;p20"/>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fontScale="77500" lnSpcReduction="20000"/>
          </a:bodyPr>
          <a:lstStyle/>
          <a:p>
            <a:pPr marL="228600" lvl="0" indent="0" algn="ctr" rtl="0">
              <a:lnSpc>
                <a:spcPct val="90000"/>
              </a:lnSpc>
              <a:spcBef>
                <a:spcPts val="0"/>
              </a:spcBef>
              <a:spcAft>
                <a:spcPts val="0"/>
              </a:spcAft>
              <a:buClr>
                <a:srgbClr val="595959"/>
              </a:buClr>
              <a:buSzPts val="1800"/>
              <a:buNone/>
            </a:pPr>
            <a:r>
              <a:rPr lang="en-GB" dirty="0"/>
              <a:t>It is common in many countries to define youth as to the "age of majority", that is when a person is given equal treatment under the law, commonly the age of 18.</a:t>
            </a:r>
            <a:endParaRPr dirty="0"/>
          </a:p>
        </p:txBody>
      </p:sp>
      <p:sp>
        <p:nvSpPr>
          <p:cNvPr id="1167" name="Google Shape;1167;p20"/>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en-GB" dirty="0"/>
              <a:t>Not an adult</a:t>
            </a:r>
            <a:endParaRPr dirty="0"/>
          </a:p>
        </p:txBody>
      </p:sp>
      <p:sp>
        <p:nvSpPr>
          <p:cNvPr id="1168" name="Google Shape;1168;p20"/>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p>
            <a:pPr marL="228600" marR="0" lvl="0" indent="0" algn="ctr" rtl="0">
              <a:lnSpc>
                <a:spcPct val="90000"/>
              </a:lnSpc>
              <a:spcBef>
                <a:spcPts val="0"/>
              </a:spcBef>
              <a:spcAft>
                <a:spcPts val="0"/>
              </a:spcAft>
              <a:buClr>
                <a:srgbClr val="595959"/>
              </a:buClr>
              <a:buSzPts val="1800"/>
              <a:buFont typeface="Arial"/>
              <a:buNone/>
            </a:pPr>
            <a:r>
              <a:rPr lang="en-GB" dirty="0"/>
              <a:t>In the PEAK project we have referred to Youth as up to the age of 30. </a:t>
            </a:r>
            <a:endParaRPr dirty="0"/>
          </a:p>
        </p:txBody>
      </p:sp>
      <p:sp>
        <p:nvSpPr>
          <p:cNvPr id="1169" name="Google Shape;1169;p20"/>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rgbClr val="279BD3"/>
              </a:buClr>
              <a:buSzPts val="2000"/>
              <a:buNone/>
            </a:pPr>
            <a:r>
              <a:rPr lang="en-GB" dirty="0"/>
              <a:t>Under 30</a:t>
            </a:r>
            <a:endParaRPr dirty="0"/>
          </a:p>
        </p:txBody>
      </p:sp>
      <p:sp>
        <p:nvSpPr>
          <p:cNvPr id="1170" name="Google Shape;1170;p20"/>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lt1"/>
              </a:buClr>
              <a:buSzPts val="3600"/>
              <a:buNone/>
            </a:pPr>
            <a:r>
              <a:rPr lang="en-GB" dirty="0"/>
              <a:t>Defining youth</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13C2A5-BCBE-4299-555A-6881AB8F30B7}"/>
              </a:ext>
            </a:extLst>
          </p:cNvPr>
          <p:cNvSpPr>
            <a:spLocks noGrp="1"/>
          </p:cNvSpPr>
          <p:nvPr>
            <p:ph type="body" idx="2"/>
          </p:nvPr>
        </p:nvSpPr>
        <p:spPr>
          <a:xfrm>
            <a:off x="2846375" y="1967023"/>
            <a:ext cx="3049353" cy="2796363"/>
          </a:xfrm>
        </p:spPr>
        <p:txBody>
          <a:bodyPr>
            <a:normAutofit fontScale="40000" lnSpcReduction="20000"/>
          </a:bodyPr>
          <a:lstStyle/>
          <a:p>
            <a:pPr indent="0"/>
            <a:r>
              <a:rPr lang="en-GB" dirty="0"/>
              <a:t>Entrepreneurship is a mindset that: </a:t>
            </a:r>
          </a:p>
          <a:p>
            <a:r>
              <a:rPr lang="en-GB" dirty="0"/>
              <a:t>… covers an individual’s motivation and capacity, independently or within an organisation, to identify an opportunity and to pursue it in order to produce new value or economic success. It takes creativity or innovation to enter and compete in an existing market, to change or even to create a new market. </a:t>
            </a:r>
          </a:p>
          <a:p>
            <a:endParaRPr lang="en-GB" dirty="0"/>
          </a:p>
        </p:txBody>
      </p:sp>
      <p:sp>
        <p:nvSpPr>
          <p:cNvPr id="6" name="Text Placeholder 5">
            <a:extLst>
              <a:ext uri="{FF2B5EF4-FFF2-40B4-BE49-F238E27FC236}">
                <a16:creationId xmlns:a16="http://schemas.microsoft.com/office/drawing/2014/main" id="{CB23B072-D123-E3DB-BACD-C23629F196F0}"/>
              </a:ext>
            </a:extLst>
          </p:cNvPr>
          <p:cNvSpPr>
            <a:spLocks noGrp="1"/>
          </p:cNvSpPr>
          <p:nvPr>
            <p:ph type="body" idx="5"/>
          </p:nvPr>
        </p:nvSpPr>
        <p:spPr>
          <a:xfrm>
            <a:off x="-202978" y="2298425"/>
            <a:ext cx="3049353" cy="2310948"/>
          </a:xfrm>
        </p:spPr>
        <p:txBody>
          <a:bodyPr>
            <a:normAutofit fontScale="55000" lnSpcReduction="20000"/>
          </a:bodyPr>
          <a:lstStyle/>
          <a:p>
            <a:pPr indent="0"/>
            <a:r>
              <a:rPr lang="en-GB" dirty="0"/>
              <a:t>Originated from the French verb:</a:t>
            </a:r>
          </a:p>
          <a:p>
            <a:r>
              <a:rPr lang="en-GB" dirty="0"/>
              <a:t> “</a:t>
            </a:r>
            <a:r>
              <a:rPr lang="en-GB" dirty="0" err="1"/>
              <a:t>Entreprendre</a:t>
            </a:r>
            <a:r>
              <a:rPr lang="en-GB" dirty="0"/>
              <a:t>” </a:t>
            </a:r>
          </a:p>
          <a:p>
            <a:r>
              <a:rPr lang="en-GB" dirty="0"/>
              <a:t>that means </a:t>
            </a:r>
          </a:p>
          <a:p>
            <a:r>
              <a:rPr lang="en-GB" dirty="0"/>
              <a:t>“to begin something; undertake” </a:t>
            </a:r>
          </a:p>
          <a:p>
            <a:endParaRPr lang="en-GB" dirty="0"/>
          </a:p>
        </p:txBody>
      </p:sp>
      <p:sp>
        <p:nvSpPr>
          <p:cNvPr id="9" name="Text Placeholder 8">
            <a:extLst>
              <a:ext uri="{FF2B5EF4-FFF2-40B4-BE49-F238E27FC236}">
                <a16:creationId xmlns:a16="http://schemas.microsoft.com/office/drawing/2014/main" id="{59132308-A7A4-C8E4-C0D5-462E3968377C}"/>
              </a:ext>
            </a:extLst>
          </p:cNvPr>
          <p:cNvSpPr>
            <a:spLocks noGrp="1"/>
          </p:cNvSpPr>
          <p:nvPr>
            <p:ph type="body" idx="8"/>
          </p:nvPr>
        </p:nvSpPr>
        <p:spPr>
          <a:xfrm>
            <a:off x="9093130" y="1836069"/>
            <a:ext cx="3049353" cy="3235661"/>
          </a:xfrm>
        </p:spPr>
        <p:txBody>
          <a:bodyPr>
            <a:normAutofit/>
          </a:bodyPr>
          <a:lstStyle/>
          <a:p>
            <a:pPr indent="0"/>
            <a:r>
              <a:rPr lang="en-GB" sz="1400" dirty="0"/>
              <a:t>It relates to economic activity.</a:t>
            </a:r>
          </a:p>
          <a:p>
            <a:r>
              <a:rPr lang="en-GB" sz="1400" dirty="0"/>
              <a:t>It involves creativity or innovation.</a:t>
            </a:r>
          </a:p>
          <a:p>
            <a:r>
              <a:rPr lang="en-GB" sz="1400" dirty="0"/>
              <a:t>It involves dynamism or flexibility.</a:t>
            </a:r>
          </a:p>
          <a:p>
            <a:r>
              <a:rPr lang="en-GB" sz="1400" dirty="0"/>
              <a:t>It means taking decisions under uncertainty.</a:t>
            </a:r>
          </a:p>
          <a:p>
            <a:r>
              <a:rPr lang="en-GB" sz="1400" dirty="0"/>
              <a:t>It involves bringing together the different means of production.</a:t>
            </a:r>
          </a:p>
          <a:p>
            <a:r>
              <a:rPr lang="en-GB" sz="1400" dirty="0"/>
              <a:t>It involves risks.</a:t>
            </a:r>
          </a:p>
          <a:p>
            <a:r>
              <a:rPr lang="en-GB" sz="1400" dirty="0"/>
              <a:t>It involves the ability to organise and administer.</a:t>
            </a:r>
          </a:p>
        </p:txBody>
      </p:sp>
      <p:sp>
        <p:nvSpPr>
          <p:cNvPr id="12" name="Text Placeholder 11">
            <a:extLst>
              <a:ext uri="{FF2B5EF4-FFF2-40B4-BE49-F238E27FC236}">
                <a16:creationId xmlns:a16="http://schemas.microsoft.com/office/drawing/2014/main" id="{78E21FAF-11E7-3FE2-9D49-CB30EC69ABE3}"/>
              </a:ext>
            </a:extLst>
          </p:cNvPr>
          <p:cNvSpPr>
            <a:spLocks noGrp="1"/>
          </p:cNvSpPr>
          <p:nvPr>
            <p:ph type="body" idx="14"/>
          </p:nvPr>
        </p:nvSpPr>
        <p:spPr>
          <a:xfrm>
            <a:off x="5866432" y="2059352"/>
            <a:ext cx="3226698" cy="3129336"/>
          </a:xfrm>
        </p:spPr>
        <p:txBody>
          <a:bodyPr>
            <a:normAutofit fontScale="47500" lnSpcReduction="20000"/>
          </a:bodyPr>
          <a:lstStyle/>
          <a:p>
            <a:pPr indent="0"/>
            <a:r>
              <a:rPr lang="en-GB" dirty="0"/>
              <a:t>Entrepreneurship is about people, their choices and actions in starting, taking over or running a business, or their involvement in a firm’s strategic decision-making. Entrepreneurs have a </a:t>
            </a:r>
            <a:r>
              <a:rPr lang="en-GB" dirty="0" err="1"/>
              <a:t>a</a:t>
            </a:r>
            <a:r>
              <a:rPr lang="en-GB" dirty="0"/>
              <a:t> readiness to take risk and a taste for independence and self-realisation.</a:t>
            </a:r>
          </a:p>
        </p:txBody>
      </p:sp>
      <p:sp>
        <p:nvSpPr>
          <p:cNvPr id="14" name="Text Placeholder 13">
            <a:extLst>
              <a:ext uri="{FF2B5EF4-FFF2-40B4-BE49-F238E27FC236}">
                <a16:creationId xmlns:a16="http://schemas.microsoft.com/office/drawing/2014/main" id="{E0666068-C238-B838-4C52-6AFD27C7121F}"/>
              </a:ext>
            </a:extLst>
          </p:cNvPr>
          <p:cNvSpPr>
            <a:spLocks noGrp="1"/>
          </p:cNvSpPr>
          <p:nvPr>
            <p:ph type="body" idx="16"/>
          </p:nvPr>
        </p:nvSpPr>
        <p:spPr/>
        <p:txBody>
          <a:bodyPr>
            <a:normAutofit fontScale="92500" lnSpcReduction="20000"/>
          </a:bodyPr>
          <a:lstStyle/>
          <a:p>
            <a:r>
              <a:rPr lang="en-GB" dirty="0"/>
              <a:t>What is entrepreneurship?</a:t>
            </a:r>
          </a:p>
        </p:txBody>
      </p:sp>
    </p:spTree>
    <p:extLst>
      <p:ext uri="{BB962C8B-B14F-4D97-AF65-F5344CB8AC3E}">
        <p14:creationId xmlns:p14="http://schemas.microsoft.com/office/powerpoint/2010/main" val="193652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3" name="Video 2" title="Person using calculator">
            <a:hlinkClick r:id="" action="ppaction://media"/>
            <a:extLst>
              <a:ext uri="{FF2B5EF4-FFF2-40B4-BE49-F238E27FC236}">
                <a16:creationId xmlns:a16="http://schemas.microsoft.com/office/drawing/2014/main" id="{111A9E1E-414D-B6F2-8696-221C26C23D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223" r="17574" b="16593"/>
          <a:stretch/>
        </p:blipFill>
        <p:spPr>
          <a:xfrm>
            <a:off x="0" y="989715"/>
            <a:ext cx="7405189" cy="5868286"/>
          </a:xfrm>
          <a:prstGeom prst="rect">
            <a:avLst/>
          </a:prstGeom>
        </p:spPr>
      </p:pic>
      <p:sp>
        <p:nvSpPr>
          <p:cNvPr id="6" name="Flowchart: Stored Data 5">
            <a:extLst>
              <a:ext uri="{FF2B5EF4-FFF2-40B4-BE49-F238E27FC236}">
                <a16:creationId xmlns:a16="http://schemas.microsoft.com/office/drawing/2014/main" id="{EC4922A1-C059-5656-9FED-E7E30A1C908F}"/>
              </a:ext>
            </a:extLst>
          </p:cNvPr>
          <p:cNvSpPr/>
          <p:nvPr/>
        </p:nvSpPr>
        <p:spPr>
          <a:xfrm rot="8950383">
            <a:off x="3213372" y="-1227782"/>
            <a:ext cx="5275047" cy="840316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736 w 10069"/>
              <a:gd name="connsiteY0" fmla="*/ 0 h 10000"/>
              <a:gd name="connsiteX1" fmla="*/ 10069 w 10069"/>
              <a:gd name="connsiteY1" fmla="*/ 0 h 10000"/>
              <a:gd name="connsiteX2" fmla="*/ 8402 w 10069"/>
              <a:gd name="connsiteY2" fmla="*/ 5000 h 10000"/>
              <a:gd name="connsiteX3" fmla="*/ 10069 w 10069"/>
              <a:gd name="connsiteY3" fmla="*/ 10000 h 10000"/>
              <a:gd name="connsiteX4" fmla="*/ 3897 w 10069"/>
              <a:gd name="connsiteY4" fmla="*/ 8494 h 10000"/>
              <a:gd name="connsiteX5" fmla="*/ 69 w 10069"/>
              <a:gd name="connsiteY5" fmla="*/ 5000 h 10000"/>
              <a:gd name="connsiteX6" fmla="*/ 1736 w 10069"/>
              <a:gd name="connsiteY6" fmla="*/ 0 h 10000"/>
              <a:gd name="connsiteX0" fmla="*/ 1736 w 10069"/>
              <a:gd name="connsiteY0" fmla="*/ 0 h 10000"/>
              <a:gd name="connsiteX1" fmla="*/ 9590 w 10069"/>
              <a:gd name="connsiteY1" fmla="*/ 1142 h 10000"/>
              <a:gd name="connsiteX2" fmla="*/ 8402 w 10069"/>
              <a:gd name="connsiteY2" fmla="*/ 5000 h 10000"/>
              <a:gd name="connsiteX3" fmla="*/ 10069 w 10069"/>
              <a:gd name="connsiteY3" fmla="*/ 10000 h 10000"/>
              <a:gd name="connsiteX4" fmla="*/ 3897 w 10069"/>
              <a:gd name="connsiteY4" fmla="*/ 8494 h 10000"/>
              <a:gd name="connsiteX5" fmla="*/ 69 w 10069"/>
              <a:gd name="connsiteY5" fmla="*/ 5000 h 10000"/>
              <a:gd name="connsiteX6" fmla="*/ 1736 w 10069"/>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9" h="10000">
                <a:moveTo>
                  <a:pt x="1736" y="0"/>
                </a:moveTo>
                <a:lnTo>
                  <a:pt x="9590" y="1142"/>
                </a:lnTo>
                <a:cubicBezTo>
                  <a:pt x="8669" y="1142"/>
                  <a:pt x="8322" y="3524"/>
                  <a:pt x="8402" y="5000"/>
                </a:cubicBezTo>
                <a:cubicBezTo>
                  <a:pt x="8482" y="6476"/>
                  <a:pt x="9148" y="10000"/>
                  <a:pt x="10069" y="10000"/>
                </a:cubicBezTo>
                <a:cubicBezTo>
                  <a:pt x="7291" y="10000"/>
                  <a:pt x="6675" y="8494"/>
                  <a:pt x="3897" y="8494"/>
                </a:cubicBezTo>
                <a:cubicBezTo>
                  <a:pt x="2976" y="8494"/>
                  <a:pt x="429" y="6416"/>
                  <a:pt x="69" y="5000"/>
                </a:cubicBezTo>
                <a:cubicBezTo>
                  <a:pt x="-291" y="3584"/>
                  <a:pt x="815" y="0"/>
                  <a:pt x="17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Google Shape;1049;p10"/>
          <p:cNvSpPr txBox="1">
            <a:spLocks noGrp="1"/>
          </p:cNvSpPr>
          <p:nvPr>
            <p:ph type="body" idx="1"/>
          </p:nvPr>
        </p:nvSpPr>
        <p:spPr>
          <a:xfrm>
            <a:off x="4628905" y="1640543"/>
            <a:ext cx="6971708" cy="3867704"/>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rgbClr val="595959"/>
              </a:buClr>
              <a:buSzPts val="2400"/>
              <a:buNone/>
            </a:pPr>
            <a:r>
              <a:rPr lang="en-GB" sz="3200" dirty="0"/>
              <a:t>Many young people across the European Union cannot find employment. This can be further exacerbated when young people live in rural and remote communities such as mountain areas. </a:t>
            </a:r>
          </a:p>
          <a:p>
            <a:pPr marL="228600" lvl="0" indent="-228600" algn="l" rtl="0">
              <a:lnSpc>
                <a:spcPct val="90000"/>
              </a:lnSpc>
              <a:spcBef>
                <a:spcPts val="0"/>
              </a:spcBef>
              <a:spcAft>
                <a:spcPts val="0"/>
              </a:spcAft>
              <a:buClr>
                <a:srgbClr val="595959"/>
              </a:buClr>
              <a:buSzPts val="2400"/>
              <a:buNone/>
            </a:pPr>
            <a:endParaRPr dirty="0"/>
          </a:p>
        </p:txBody>
      </p:sp>
      <p:sp>
        <p:nvSpPr>
          <p:cNvPr id="7" name="Flowchart: Stored Data 6">
            <a:extLst>
              <a:ext uri="{FF2B5EF4-FFF2-40B4-BE49-F238E27FC236}">
                <a16:creationId xmlns:a16="http://schemas.microsoft.com/office/drawing/2014/main" id="{02C19A24-7821-13F8-0681-F1D30F8894A6}"/>
              </a:ext>
            </a:extLst>
          </p:cNvPr>
          <p:cNvSpPr/>
          <p:nvPr/>
        </p:nvSpPr>
        <p:spPr>
          <a:xfrm rot="6072359">
            <a:off x="1200528" y="-1497765"/>
            <a:ext cx="2013934" cy="452905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76 w 8509"/>
              <a:gd name="connsiteY0" fmla="*/ 0 h 10000"/>
              <a:gd name="connsiteX1" fmla="*/ 8509 w 8509"/>
              <a:gd name="connsiteY1" fmla="*/ 0 h 10000"/>
              <a:gd name="connsiteX2" fmla="*/ 6842 w 8509"/>
              <a:gd name="connsiteY2" fmla="*/ 5000 h 10000"/>
              <a:gd name="connsiteX3" fmla="*/ 8509 w 8509"/>
              <a:gd name="connsiteY3" fmla="*/ 10000 h 10000"/>
              <a:gd name="connsiteX4" fmla="*/ 176 w 8509"/>
              <a:gd name="connsiteY4" fmla="*/ 10000 h 10000"/>
              <a:gd name="connsiteX5" fmla="*/ 2258 w 8509"/>
              <a:gd name="connsiteY5" fmla="*/ 4501 h 10000"/>
              <a:gd name="connsiteX6" fmla="*/ 176 w 8509"/>
              <a:gd name="connsiteY6" fmla="*/ 0 h 10000"/>
              <a:gd name="connsiteX0" fmla="*/ 274 w 10067"/>
              <a:gd name="connsiteY0" fmla="*/ 0 h 10000"/>
              <a:gd name="connsiteX1" fmla="*/ 10067 w 10067"/>
              <a:gd name="connsiteY1" fmla="*/ 0 h 10000"/>
              <a:gd name="connsiteX2" fmla="*/ 8108 w 10067"/>
              <a:gd name="connsiteY2" fmla="*/ 5000 h 10000"/>
              <a:gd name="connsiteX3" fmla="*/ 10067 w 10067"/>
              <a:gd name="connsiteY3" fmla="*/ 10000 h 10000"/>
              <a:gd name="connsiteX4" fmla="*/ 274 w 10067"/>
              <a:gd name="connsiteY4" fmla="*/ 10000 h 10000"/>
              <a:gd name="connsiteX5" fmla="*/ 2721 w 10067"/>
              <a:gd name="connsiteY5" fmla="*/ 4501 h 10000"/>
              <a:gd name="connsiteX6" fmla="*/ 274 w 10067"/>
              <a:gd name="connsiteY6" fmla="*/ 0 h 10000"/>
              <a:gd name="connsiteX0" fmla="*/ 1877 w 10013"/>
              <a:gd name="connsiteY0" fmla="*/ 0 h 10149"/>
              <a:gd name="connsiteX1" fmla="*/ 10013 w 10013"/>
              <a:gd name="connsiteY1" fmla="*/ 149 h 10149"/>
              <a:gd name="connsiteX2" fmla="*/ 8054 w 10013"/>
              <a:gd name="connsiteY2" fmla="*/ 5149 h 10149"/>
              <a:gd name="connsiteX3" fmla="*/ 10013 w 10013"/>
              <a:gd name="connsiteY3" fmla="*/ 10149 h 10149"/>
              <a:gd name="connsiteX4" fmla="*/ 220 w 10013"/>
              <a:gd name="connsiteY4" fmla="*/ 10149 h 10149"/>
              <a:gd name="connsiteX5" fmla="*/ 2667 w 10013"/>
              <a:gd name="connsiteY5" fmla="*/ 4650 h 10149"/>
              <a:gd name="connsiteX6" fmla="*/ 1877 w 10013"/>
              <a:gd name="connsiteY6" fmla="*/ 0 h 10149"/>
              <a:gd name="connsiteX0" fmla="*/ 1849 w 9985"/>
              <a:gd name="connsiteY0" fmla="*/ 0 h 10149"/>
              <a:gd name="connsiteX1" fmla="*/ 9985 w 9985"/>
              <a:gd name="connsiteY1" fmla="*/ 149 h 10149"/>
              <a:gd name="connsiteX2" fmla="*/ 8026 w 9985"/>
              <a:gd name="connsiteY2" fmla="*/ 5149 h 10149"/>
              <a:gd name="connsiteX3" fmla="*/ 9985 w 9985"/>
              <a:gd name="connsiteY3" fmla="*/ 10149 h 10149"/>
              <a:gd name="connsiteX4" fmla="*/ 192 w 9985"/>
              <a:gd name="connsiteY4" fmla="*/ 10149 h 10149"/>
              <a:gd name="connsiteX5" fmla="*/ 3237 w 9985"/>
              <a:gd name="connsiteY5" fmla="*/ 4797 h 10149"/>
              <a:gd name="connsiteX6" fmla="*/ 1849 w 9985"/>
              <a:gd name="connsiteY6" fmla="*/ 0 h 10149"/>
              <a:gd name="connsiteX0" fmla="*/ 337 w 8485"/>
              <a:gd name="connsiteY0" fmla="*/ 0 h 10000"/>
              <a:gd name="connsiteX1" fmla="*/ 8485 w 8485"/>
              <a:gd name="connsiteY1" fmla="*/ 147 h 10000"/>
              <a:gd name="connsiteX2" fmla="*/ 6523 w 8485"/>
              <a:gd name="connsiteY2" fmla="*/ 5073 h 10000"/>
              <a:gd name="connsiteX3" fmla="*/ 8485 w 8485"/>
              <a:gd name="connsiteY3" fmla="*/ 10000 h 10000"/>
              <a:gd name="connsiteX4" fmla="*/ 4221 w 8485"/>
              <a:gd name="connsiteY4" fmla="*/ 9806 h 10000"/>
              <a:gd name="connsiteX5" fmla="*/ 1727 w 8485"/>
              <a:gd name="connsiteY5" fmla="*/ 4727 h 10000"/>
              <a:gd name="connsiteX6" fmla="*/ 337 w 8485"/>
              <a:gd name="connsiteY6" fmla="*/ 0 h 10000"/>
              <a:gd name="connsiteX0" fmla="*/ 397 w 10000"/>
              <a:gd name="connsiteY0" fmla="*/ 0 h 9806"/>
              <a:gd name="connsiteX1" fmla="*/ 10000 w 10000"/>
              <a:gd name="connsiteY1" fmla="*/ 147 h 9806"/>
              <a:gd name="connsiteX2" fmla="*/ 7688 w 10000"/>
              <a:gd name="connsiteY2" fmla="*/ 5073 h 9806"/>
              <a:gd name="connsiteX3" fmla="*/ 9382 w 10000"/>
              <a:gd name="connsiteY3" fmla="*/ 9384 h 9806"/>
              <a:gd name="connsiteX4" fmla="*/ 4975 w 10000"/>
              <a:gd name="connsiteY4" fmla="*/ 9806 h 9806"/>
              <a:gd name="connsiteX5" fmla="*/ 2035 w 10000"/>
              <a:gd name="connsiteY5" fmla="*/ 4727 h 9806"/>
              <a:gd name="connsiteX6" fmla="*/ 397 w 10000"/>
              <a:gd name="connsiteY6" fmla="*/ 0 h 9806"/>
              <a:gd name="connsiteX0" fmla="*/ 329 w 9932"/>
              <a:gd name="connsiteY0" fmla="*/ 0 h 10000"/>
              <a:gd name="connsiteX1" fmla="*/ 9932 w 9932"/>
              <a:gd name="connsiteY1" fmla="*/ 150 h 10000"/>
              <a:gd name="connsiteX2" fmla="*/ 7620 w 9932"/>
              <a:gd name="connsiteY2" fmla="*/ 5173 h 10000"/>
              <a:gd name="connsiteX3" fmla="*/ 9314 w 9932"/>
              <a:gd name="connsiteY3" fmla="*/ 9570 h 10000"/>
              <a:gd name="connsiteX4" fmla="*/ 4907 w 9932"/>
              <a:gd name="connsiteY4" fmla="*/ 10000 h 10000"/>
              <a:gd name="connsiteX5" fmla="*/ 2627 w 9932"/>
              <a:gd name="connsiteY5" fmla="*/ 4757 h 10000"/>
              <a:gd name="connsiteX6" fmla="*/ 329 w 9932"/>
              <a:gd name="connsiteY6" fmla="*/ 0 h 10000"/>
              <a:gd name="connsiteX0" fmla="*/ 324 w 9993"/>
              <a:gd name="connsiteY0" fmla="*/ 0 h 10000"/>
              <a:gd name="connsiteX1" fmla="*/ 9993 w 9993"/>
              <a:gd name="connsiteY1" fmla="*/ 150 h 10000"/>
              <a:gd name="connsiteX2" fmla="*/ 7665 w 9993"/>
              <a:gd name="connsiteY2" fmla="*/ 5173 h 10000"/>
              <a:gd name="connsiteX3" fmla="*/ 9371 w 9993"/>
              <a:gd name="connsiteY3" fmla="*/ 9570 h 10000"/>
              <a:gd name="connsiteX4" fmla="*/ 4934 w 9993"/>
              <a:gd name="connsiteY4" fmla="*/ 10000 h 10000"/>
              <a:gd name="connsiteX5" fmla="*/ 4352 w 9993"/>
              <a:gd name="connsiteY5" fmla="*/ 8979 h 10000"/>
              <a:gd name="connsiteX6" fmla="*/ 2638 w 9993"/>
              <a:gd name="connsiteY6" fmla="*/ 4757 h 10000"/>
              <a:gd name="connsiteX7" fmla="*/ 324 w 9993"/>
              <a:gd name="connsiteY7" fmla="*/ 0 h 10000"/>
              <a:gd name="connsiteX0" fmla="*/ 559 w 10235"/>
              <a:gd name="connsiteY0" fmla="*/ 0 h 10000"/>
              <a:gd name="connsiteX1" fmla="*/ 10235 w 10235"/>
              <a:gd name="connsiteY1" fmla="*/ 150 h 10000"/>
              <a:gd name="connsiteX2" fmla="*/ 7905 w 10235"/>
              <a:gd name="connsiteY2" fmla="*/ 5173 h 10000"/>
              <a:gd name="connsiteX3" fmla="*/ 9613 w 10235"/>
              <a:gd name="connsiteY3" fmla="*/ 9570 h 10000"/>
              <a:gd name="connsiteX4" fmla="*/ 5172 w 10235"/>
              <a:gd name="connsiteY4" fmla="*/ 10000 h 10000"/>
              <a:gd name="connsiteX5" fmla="*/ 4590 w 10235"/>
              <a:gd name="connsiteY5" fmla="*/ 8979 h 10000"/>
              <a:gd name="connsiteX6" fmla="*/ 2875 w 10235"/>
              <a:gd name="connsiteY6" fmla="*/ 4757 h 10000"/>
              <a:gd name="connsiteX7" fmla="*/ 1482 w 10235"/>
              <a:gd name="connsiteY7" fmla="*/ 1891 h 10000"/>
              <a:gd name="connsiteX8" fmla="*/ 559 w 10235"/>
              <a:gd name="connsiteY8" fmla="*/ 0 h 10000"/>
              <a:gd name="connsiteX0" fmla="*/ 812 w 10488"/>
              <a:gd name="connsiteY0" fmla="*/ 0 h 10000"/>
              <a:gd name="connsiteX1" fmla="*/ 10488 w 10488"/>
              <a:gd name="connsiteY1" fmla="*/ 150 h 10000"/>
              <a:gd name="connsiteX2" fmla="*/ 8158 w 10488"/>
              <a:gd name="connsiteY2" fmla="*/ 5173 h 10000"/>
              <a:gd name="connsiteX3" fmla="*/ 9866 w 10488"/>
              <a:gd name="connsiteY3" fmla="*/ 9570 h 10000"/>
              <a:gd name="connsiteX4" fmla="*/ 5425 w 10488"/>
              <a:gd name="connsiteY4" fmla="*/ 10000 h 10000"/>
              <a:gd name="connsiteX5" fmla="*/ 4843 w 10488"/>
              <a:gd name="connsiteY5" fmla="*/ 8979 h 10000"/>
              <a:gd name="connsiteX6" fmla="*/ 3128 w 10488"/>
              <a:gd name="connsiteY6" fmla="*/ 4757 h 10000"/>
              <a:gd name="connsiteX7" fmla="*/ 1735 w 10488"/>
              <a:gd name="connsiteY7" fmla="*/ 1891 h 10000"/>
              <a:gd name="connsiteX8" fmla="*/ 755 w 10488"/>
              <a:gd name="connsiteY8" fmla="*/ 393 h 10000"/>
              <a:gd name="connsiteX9" fmla="*/ 812 w 10488"/>
              <a:gd name="connsiteY9" fmla="*/ 0 h 10000"/>
              <a:gd name="connsiteX0" fmla="*/ 805 w 10481"/>
              <a:gd name="connsiteY0" fmla="*/ 0 h 10000"/>
              <a:gd name="connsiteX1" fmla="*/ 10481 w 10481"/>
              <a:gd name="connsiteY1" fmla="*/ 150 h 10000"/>
              <a:gd name="connsiteX2" fmla="*/ 8151 w 10481"/>
              <a:gd name="connsiteY2" fmla="*/ 5173 h 10000"/>
              <a:gd name="connsiteX3" fmla="*/ 9859 w 10481"/>
              <a:gd name="connsiteY3" fmla="*/ 9570 h 10000"/>
              <a:gd name="connsiteX4" fmla="*/ 5418 w 10481"/>
              <a:gd name="connsiteY4" fmla="*/ 10000 h 10000"/>
              <a:gd name="connsiteX5" fmla="*/ 4836 w 10481"/>
              <a:gd name="connsiteY5" fmla="*/ 8979 h 10000"/>
              <a:gd name="connsiteX6" fmla="*/ 3121 w 10481"/>
              <a:gd name="connsiteY6" fmla="*/ 4757 h 10000"/>
              <a:gd name="connsiteX7" fmla="*/ 1728 w 10481"/>
              <a:gd name="connsiteY7" fmla="*/ 1891 h 10000"/>
              <a:gd name="connsiteX8" fmla="*/ 748 w 10481"/>
              <a:gd name="connsiteY8" fmla="*/ 393 h 10000"/>
              <a:gd name="connsiteX9" fmla="*/ 702 w 10481"/>
              <a:gd name="connsiteY9" fmla="*/ 182 h 10000"/>
              <a:gd name="connsiteX10" fmla="*/ 805 w 10481"/>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1" h="10000">
                <a:moveTo>
                  <a:pt x="805" y="0"/>
                </a:moveTo>
                <a:lnTo>
                  <a:pt x="10481" y="150"/>
                </a:lnTo>
                <a:cubicBezTo>
                  <a:pt x="9193" y="150"/>
                  <a:pt x="8255" y="3604"/>
                  <a:pt x="8151" y="5173"/>
                </a:cubicBezTo>
                <a:cubicBezTo>
                  <a:pt x="8047" y="6743"/>
                  <a:pt x="8571" y="9570"/>
                  <a:pt x="9859" y="9570"/>
                </a:cubicBezTo>
                <a:lnTo>
                  <a:pt x="5418" y="10000"/>
                </a:lnTo>
                <a:cubicBezTo>
                  <a:pt x="4510" y="9908"/>
                  <a:pt x="5219" y="9853"/>
                  <a:pt x="4836" y="8979"/>
                </a:cubicBezTo>
                <a:cubicBezTo>
                  <a:pt x="4453" y="8105"/>
                  <a:pt x="3639" y="5938"/>
                  <a:pt x="3121" y="4757"/>
                </a:cubicBezTo>
                <a:cubicBezTo>
                  <a:pt x="2603" y="3576"/>
                  <a:pt x="2212" y="2620"/>
                  <a:pt x="1728" y="1891"/>
                </a:cubicBezTo>
                <a:cubicBezTo>
                  <a:pt x="1244" y="1162"/>
                  <a:pt x="1041" y="696"/>
                  <a:pt x="748" y="393"/>
                </a:cubicBezTo>
                <a:cubicBezTo>
                  <a:pt x="455" y="90"/>
                  <a:pt x="693" y="247"/>
                  <a:pt x="702" y="182"/>
                </a:cubicBezTo>
                <a:cubicBezTo>
                  <a:pt x="711" y="117"/>
                  <a:pt x="-947" y="-12"/>
                  <a:pt x="805"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Google Shape;1050;p10"/>
          <p:cNvSpPr txBox="1">
            <a:spLocks noGrp="1"/>
          </p:cNvSpPr>
          <p:nvPr>
            <p:ph type="body" idx="3"/>
          </p:nvPr>
        </p:nvSpPr>
        <p:spPr>
          <a:xfrm>
            <a:off x="1664378" y="364277"/>
            <a:ext cx="6971707"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95959"/>
              </a:buClr>
              <a:buSzPts val="3600"/>
              <a:buNone/>
            </a:pPr>
            <a:r>
              <a:rPr lang="en-GB" dirty="0"/>
              <a:t>Why become an entrepreneur?</a:t>
            </a:r>
            <a:endParaRPr dirty="0"/>
          </a:p>
        </p:txBody>
      </p:sp>
      <p:pic>
        <p:nvPicPr>
          <p:cNvPr id="9" name="Picture 8" descr="A picture containing chart&#10;&#10;Description automatically generated">
            <a:extLst>
              <a:ext uri="{FF2B5EF4-FFF2-40B4-BE49-F238E27FC236}">
                <a16:creationId xmlns:a16="http://schemas.microsoft.com/office/drawing/2014/main" id="{05BD9AF1-DD19-FECC-8C62-3EE99F9E7E35}"/>
              </a:ext>
            </a:extLst>
          </p:cNvPr>
          <p:cNvPicPr>
            <a:picLocks noChangeAspect="1"/>
          </p:cNvPicPr>
          <p:nvPr/>
        </p:nvPicPr>
        <p:blipFill rotWithShape="1">
          <a:blip r:embed="rId6"/>
          <a:srcRect l="14263" t="63363" r="59367"/>
          <a:stretch/>
        </p:blipFill>
        <p:spPr>
          <a:xfrm>
            <a:off x="5479205" y="4359896"/>
            <a:ext cx="3214969" cy="2512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imeline&#10;&#10;Description automatically generated">
            <a:extLst>
              <a:ext uri="{FF2B5EF4-FFF2-40B4-BE49-F238E27FC236}">
                <a16:creationId xmlns:a16="http://schemas.microsoft.com/office/drawing/2014/main" id="{FA7172A9-BE6D-7313-FE68-2BE2B17CA24F}"/>
              </a:ext>
            </a:extLst>
          </p:cNvPr>
          <p:cNvPicPr>
            <a:picLocks noGrp="1" noChangeAspect="1"/>
          </p:cNvPicPr>
          <p:nvPr>
            <p:ph type="pic" idx="2"/>
          </p:nvPr>
        </p:nvPicPr>
        <p:blipFill rotWithShape="1">
          <a:blip r:embed="rId2"/>
          <a:srcRect l="-132" t="1" r="-12775" b="-148"/>
          <a:stretch/>
        </p:blipFill>
        <p:spPr>
          <a:xfrm>
            <a:off x="-14226" y="0"/>
            <a:ext cx="12206226" cy="6089903"/>
          </a:xfrm>
        </p:spPr>
      </p:pic>
      <p:sp>
        <p:nvSpPr>
          <p:cNvPr id="4" name="Text Placeholder 3">
            <a:extLst>
              <a:ext uri="{FF2B5EF4-FFF2-40B4-BE49-F238E27FC236}">
                <a16:creationId xmlns:a16="http://schemas.microsoft.com/office/drawing/2014/main" id="{422E730E-B7EB-008C-8D68-DB404B5B1ED1}"/>
              </a:ext>
            </a:extLst>
          </p:cNvPr>
          <p:cNvSpPr>
            <a:spLocks noGrp="1"/>
          </p:cNvSpPr>
          <p:nvPr>
            <p:ph type="body" idx="3"/>
          </p:nvPr>
        </p:nvSpPr>
        <p:spPr>
          <a:xfrm>
            <a:off x="218735" y="6089903"/>
            <a:ext cx="7448890" cy="1759373"/>
          </a:xfrm>
        </p:spPr>
        <p:txBody>
          <a:bodyPr/>
          <a:lstStyle/>
          <a:p>
            <a:r>
              <a:rPr lang="en-GB" dirty="0"/>
              <a:t>Why become an entrepreneur?</a:t>
            </a:r>
          </a:p>
        </p:txBody>
      </p:sp>
    </p:spTree>
    <p:extLst>
      <p:ext uri="{BB962C8B-B14F-4D97-AF65-F5344CB8AC3E}">
        <p14:creationId xmlns:p14="http://schemas.microsoft.com/office/powerpoint/2010/main" val="3602127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Video 12" title="Birds Flying Over Snowcapped Mountain">
            <a:hlinkClick r:id="" action="ppaction://media"/>
            <a:extLst>
              <a:ext uri="{FF2B5EF4-FFF2-40B4-BE49-F238E27FC236}">
                <a16:creationId xmlns:a16="http://schemas.microsoft.com/office/drawing/2014/main" id="{D81116DC-7474-2221-5A20-49E34F7B85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D1CE066-3953-FD63-6CE7-4940F1EB6934}"/>
              </a:ext>
            </a:extLst>
          </p:cNvPr>
          <p:cNvSpPr>
            <a:spLocks noGrp="1"/>
          </p:cNvSpPr>
          <p:nvPr>
            <p:ph type="body" idx="2"/>
          </p:nvPr>
        </p:nvSpPr>
        <p:spPr/>
        <p:txBody>
          <a:bodyPr>
            <a:normAutofit fontScale="92500" lnSpcReduction="20000"/>
          </a:bodyPr>
          <a:lstStyle/>
          <a:p>
            <a:endParaRPr lang="en-GB"/>
          </a:p>
        </p:txBody>
      </p:sp>
      <p:sp>
        <p:nvSpPr>
          <p:cNvPr id="4" name="Speech Bubble: Rectangle with Corners Rounded 3">
            <a:extLst>
              <a:ext uri="{FF2B5EF4-FFF2-40B4-BE49-F238E27FC236}">
                <a16:creationId xmlns:a16="http://schemas.microsoft.com/office/drawing/2014/main" id="{3FCD9C8A-5747-FFF2-6474-9E15DF54B741}"/>
              </a:ext>
            </a:extLst>
          </p:cNvPr>
          <p:cNvSpPr/>
          <p:nvPr/>
        </p:nvSpPr>
        <p:spPr>
          <a:xfrm>
            <a:off x="228598" y="581443"/>
            <a:ext cx="6480643" cy="2762250"/>
          </a:xfrm>
          <a:prstGeom prst="wedgeRoundRectCallout">
            <a:avLst>
              <a:gd name="adj1" fmla="val 40354"/>
              <a:gd name="adj2" fmla="val 70086"/>
              <a:gd name="adj3" fmla="val 16667"/>
            </a:avLst>
          </a:prstGeom>
          <a:solidFill>
            <a:srgbClr val="7F59A1"/>
          </a:solidFill>
          <a:ln>
            <a:solidFill>
              <a:srgbClr val="7F5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t>	</a:t>
            </a:r>
            <a:r>
              <a:rPr lang="en-GB" sz="3200" dirty="0"/>
              <a:t>Young people are more	likely to be activists in 	tackling the challenges facing our world</a:t>
            </a:r>
            <a:endParaRPr lang="en-GB" dirty="0"/>
          </a:p>
        </p:txBody>
      </p:sp>
      <p:pic>
        <p:nvPicPr>
          <p:cNvPr id="9" name="Graphic 8" descr="Earth globe: Africa and Europe with solid fill">
            <a:extLst>
              <a:ext uri="{FF2B5EF4-FFF2-40B4-BE49-F238E27FC236}">
                <a16:creationId xmlns:a16="http://schemas.microsoft.com/office/drawing/2014/main" id="{C9AB376F-F3C9-F113-6A23-0AD0FEE692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625" y="964994"/>
            <a:ext cx="1683284" cy="1683284"/>
          </a:xfrm>
          <a:prstGeom prst="rect">
            <a:avLst/>
          </a:prstGeom>
        </p:spPr>
      </p:pic>
      <p:pic>
        <p:nvPicPr>
          <p:cNvPr id="15" name="Graphic 14" descr="Group success with solid fill">
            <a:extLst>
              <a:ext uri="{FF2B5EF4-FFF2-40B4-BE49-F238E27FC236}">
                <a16:creationId xmlns:a16="http://schemas.microsoft.com/office/drawing/2014/main" id="{7E757E66-66FB-32FF-A021-9F920FC778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8825" y="3652126"/>
            <a:ext cx="2420069" cy="2420069"/>
          </a:xfrm>
          <a:prstGeom prst="rect">
            <a:avLst/>
          </a:prstGeom>
        </p:spPr>
      </p:pic>
    </p:spTree>
    <p:extLst>
      <p:ext uri="{BB962C8B-B14F-4D97-AF65-F5344CB8AC3E}">
        <p14:creationId xmlns:p14="http://schemas.microsoft.com/office/powerpoint/2010/main" val="11632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1B7B18D511E2499AA0C0E9245F7BDE" ma:contentTypeVersion="15" ma:contentTypeDescription="Create a new document." ma:contentTypeScope="" ma:versionID="b12bd1d9c6ce350bfe8d70060bdfa51c">
  <xsd:schema xmlns:xsd="http://www.w3.org/2001/XMLSchema" xmlns:xs="http://www.w3.org/2001/XMLSchema" xmlns:p="http://schemas.microsoft.com/office/2006/metadata/properties" xmlns:ns2="5acbbc9a-5fa4-437e-a222-b85b46cedcad" xmlns:ns3="0e688173-6920-4db4-a106-52e1f932be5c" xmlns:ns4="cefda186-6d98-4084-957a-96a06165ba3c" targetNamespace="http://schemas.microsoft.com/office/2006/metadata/properties" ma:root="true" ma:fieldsID="b2e0535927b14919d7ea29147fd16884" ns2:_="" ns3:_="" ns4:_="">
    <xsd:import namespace="5acbbc9a-5fa4-437e-a222-b85b46cedcad"/>
    <xsd:import namespace="0e688173-6920-4db4-a106-52e1f932be5c"/>
    <xsd:import namespace="cefda186-6d98-4084-957a-96a06165ba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bbc9a-5fa4-437e-a222-b85b46ced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08f9bd9-3094-4ce7-b0b7-c3aa025461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e688173-6920-4db4-a106-52e1f932be5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13b547a-2b03-41da-8c66-42a539d8e58c}" ma:internalName="TaxCatchAll" ma:showField="CatchAllData" ma:web="cefda186-6d98-4084-957a-96a06165ba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efda186-6d98-4084-957a-96a06165ba3c"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1113EA-9A87-4AA7-BED6-81D1C931DFEC}">
  <ds:schemaRefs>
    <ds:schemaRef ds:uri="http://schemas.microsoft.com/sharepoint/v3/contenttype/forms"/>
  </ds:schemaRefs>
</ds:datastoreItem>
</file>

<file path=customXml/itemProps2.xml><?xml version="1.0" encoding="utf-8"?>
<ds:datastoreItem xmlns:ds="http://schemas.openxmlformats.org/officeDocument/2006/customXml" ds:itemID="{1DDAD17C-6B90-4D03-9871-1C6479C11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bbc9a-5fa4-437e-a222-b85b46cedcad"/>
    <ds:schemaRef ds:uri="0e688173-6920-4db4-a106-52e1f932be5c"/>
    <ds:schemaRef ds:uri="cefda186-6d98-4084-957a-96a06165ba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492</TotalTime>
  <Words>1847</Words>
  <Application>Microsoft Office PowerPoint</Application>
  <PresentationFormat>Widescreen</PresentationFormat>
  <Paragraphs>196</Paragraphs>
  <Slides>22</Slides>
  <Notes>11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Lato</vt:lpstr>
      <vt:lpstr>Calibri Light</vt:lpstr>
      <vt:lpstr>Calibri</vt:lpstr>
      <vt:lpstr>Arial</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Kendra Turnbull</cp:lastModifiedBy>
  <cp:revision>4</cp:revision>
  <dcterms:created xsi:type="dcterms:W3CDTF">2020-10-14T13:32:04Z</dcterms:created>
  <dcterms:modified xsi:type="dcterms:W3CDTF">2023-03-09T10:41:12Z</dcterms:modified>
</cp:coreProperties>
</file>