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12192000" cy="6858000"/>
  <p:notesSz cx="6858000" cy="9144000"/>
  <p:embeddedFontLst>
    <p:embeddedFont>
      <p:font typeface="Calibri" panose="020F0502020204030204" pitchFamily="34" charset="0"/>
      <p:regular r:id="rId31"/>
      <p:bold r:id="rId32"/>
      <p:italic r:id="rId33"/>
      <p:boldItalic r:id="rId34"/>
    </p:embeddedFont>
    <p:embeddedFont>
      <p:font typeface="Montserrat" panose="00000500000000000000" pitchFamily="2" charset="0"/>
      <p:regular r:id="rId35"/>
      <p:bold r:id="rId36"/>
      <p:italic r:id="rId37"/>
      <p:boldItalic r:id="rId38"/>
    </p:embeddedFont>
    <p:embeddedFont>
      <p:font typeface="Montserrat Light" panose="00000400000000000000" pitchFamily="2" charset="0"/>
      <p:regular r:id="rId39"/>
      <p:bold r:id="rId40"/>
      <p:italic r:id="rId41"/>
      <p:boldItalic r:id="rId42"/>
    </p:embeddedFont>
    <p:embeddedFont>
      <p:font typeface="Noto Sans Symbols" panose="020B0604020202020204" charset="0"/>
      <p:regular r:id="rId43"/>
      <p:bold r:id="rId44"/>
    </p:embeddedFont>
    <p:embeddedFont>
      <p:font typeface="Open Sans" panose="020B0606030504020204" pitchFamily="34" charset="0"/>
      <p:regular r:id="rId45"/>
      <p:bold r:id="rId46"/>
      <p:italic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9" roundtripDataSignature="AMtx7mi6KHp+uc7Gs3q6SyX8rQz1RrMg6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C0D327A-425E-4EA6-B7A5-9DE6672BDF81}" v="185" dt="2023-06-13T12:51:15.5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5" d="100"/>
          <a:sy n="65" d="100"/>
        </p:scale>
        <p:origin x="15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font" Target="fonts/font11.fntdata"/><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customschemas.google.com/relationships/presentationmetadata" Target="meta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lda Laxdal Hauksdóttir" userId="905c133d-34b1-49bb-8cc7-7b0595929671" providerId="ADAL" clId="{9CCA5CF2-FB77-4DB8-81E3-32904B0D2A24}"/>
    <pc:docChg chg="modSld">
      <pc:chgData name="Hulda Laxdal Hauksdóttir" userId="905c133d-34b1-49bb-8cc7-7b0595929671" providerId="ADAL" clId="{9CCA5CF2-FB77-4DB8-81E3-32904B0D2A24}" dt="2023-05-21T16:47:13.823" v="21" actId="14100"/>
      <pc:docMkLst>
        <pc:docMk/>
      </pc:docMkLst>
      <pc:sldChg chg="modSp mod">
        <pc:chgData name="Hulda Laxdal Hauksdóttir" userId="905c133d-34b1-49bb-8cc7-7b0595929671" providerId="ADAL" clId="{9CCA5CF2-FB77-4DB8-81E3-32904B0D2A24}" dt="2023-05-21T16:47:13.823" v="21" actId="14100"/>
        <pc:sldMkLst>
          <pc:docMk/>
          <pc:sldMk cId="0" sldId="256"/>
        </pc:sldMkLst>
        <pc:picChg chg="mod">
          <ac:chgData name="Hulda Laxdal Hauksdóttir" userId="905c133d-34b1-49bb-8cc7-7b0595929671" providerId="ADAL" clId="{9CCA5CF2-FB77-4DB8-81E3-32904B0D2A24}" dt="2023-05-21T16:47:13.823" v="21" actId="14100"/>
          <ac:picMkLst>
            <pc:docMk/>
            <pc:sldMk cId="0" sldId="256"/>
            <ac:picMk id="139" creationId="{00000000-0000-0000-0000-000000000000}"/>
          </ac:picMkLst>
        </pc:picChg>
      </pc:sldChg>
      <pc:sldChg chg="addSp modSp mod">
        <pc:chgData name="Hulda Laxdal Hauksdóttir" userId="905c133d-34b1-49bb-8cc7-7b0595929671" providerId="ADAL" clId="{9CCA5CF2-FB77-4DB8-81E3-32904B0D2A24}" dt="2023-05-21T15:34:47.635" v="18" actId="207"/>
        <pc:sldMkLst>
          <pc:docMk/>
          <pc:sldMk cId="0" sldId="258"/>
        </pc:sldMkLst>
        <pc:spChg chg="add mod">
          <ac:chgData name="Hulda Laxdal Hauksdóttir" userId="905c133d-34b1-49bb-8cc7-7b0595929671" providerId="ADAL" clId="{9CCA5CF2-FB77-4DB8-81E3-32904B0D2A24}" dt="2023-05-21T15:33:51.604" v="4" actId="1076"/>
          <ac:spMkLst>
            <pc:docMk/>
            <pc:sldMk cId="0" sldId="258"/>
            <ac:spMk id="3" creationId="{13D61469-E268-656F-E386-C02393954B76}"/>
          </ac:spMkLst>
        </pc:spChg>
        <pc:spChg chg="add mod">
          <ac:chgData name="Hulda Laxdal Hauksdóttir" userId="905c133d-34b1-49bb-8cc7-7b0595929671" providerId="ADAL" clId="{9CCA5CF2-FB77-4DB8-81E3-32904B0D2A24}" dt="2023-05-21T15:34:47.635" v="18" actId="207"/>
          <ac:spMkLst>
            <pc:docMk/>
            <pc:sldMk cId="0" sldId="258"/>
            <ac:spMk id="4" creationId="{7F6F3FCE-A33C-1423-75CF-A860CBCF0F43}"/>
          </ac:spMkLst>
        </pc:spChg>
        <pc:spChg chg="mod">
          <ac:chgData name="Hulda Laxdal Hauksdóttir" userId="905c133d-34b1-49bb-8cc7-7b0595929671" providerId="ADAL" clId="{9CCA5CF2-FB77-4DB8-81E3-32904B0D2A24}" dt="2023-05-21T15:34:29.774" v="16" actId="1076"/>
          <ac:spMkLst>
            <pc:docMk/>
            <pc:sldMk cId="0" sldId="258"/>
            <ac:spMk id="151" creationId="{00000000-0000-0000-0000-000000000000}"/>
          </ac:spMkLst>
        </pc:spChg>
      </pc:sldChg>
    </pc:docChg>
  </pc:docChgLst>
  <pc:docChgLst>
    <pc:chgData name="Hulda Laxdal Hauksdóttir" userId="905c133d-34b1-49bb-8cc7-7b0595929671" providerId="ADAL" clId="{DC0D327A-425E-4EA6-B7A5-9DE6672BDF81}"/>
    <pc:docChg chg="undo redo custSel addSld delSld modSld">
      <pc:chgData name="Hulda Laxdal Hauksdóttir" userId="905c133d-34b1-49bb-8cc7-7b0595929671" providerId="ADAL" clId="{DC0D327A-425E-4EA6-B7A5-9DE6672BDF81}" dt="2023-06-21T10:10:10.689" v="8613" actId="47"/>
      <pc:docMkLst>
        <pc:docMk/>
      </pc:docMkLst>
      <pc:sldChg chg="modSp mod">
        <pc:chgData name="Hulda Laxdal Hauksdóttir" userId="905c133d-34b1-49bb-8cc7-7b0595929671" providerId="ADAL" clId="{DC0D327A-425E-4EA6-B7A5-9DE6672BDF81}" dt="2023-06-20T15:48:40.476" v="8611" actId="1076"/>
        <pc:sldMkLst>
          <pc:docMk/>
          <pc:sldMk cId="0" sldId="256"/>
        </pc:sldMkLst>
        <pc:spChg chg="mod">
          <ac:chgData name="Hulda Laxdal Hauksdóttir" userId="905c133d-34b1-49bb-8cc7-7b0595929671" providerId="ADAL" clId="{DC0D327A-425E-4EA6-B7A5-9DE6672BDF81}" dt="2023-06-20T15:48:40.476" v="8611" actId="1076"/>
          <ac:spMkLst>
            <pc:docMk/>
            <pc:sldMk cId="0" sldId="256"/>
            <ac:spMk id="134" creationId="{00000000-0000-0000-0000-000000000000}"/>
          </ac:spMkLst>
        </pc:spChg>
        <pc:spChg chg="mod">
          <ac:chgData name="Hulda Laxdal Hauksdóttir" userId="905c133d-34b1-49bb-8cc7-7b0595929671" providerId="ADAL" clId="{DC0D327A-425E-4EA6-B7A5-9DE6672BDF81}" dt="2023-06-14T14:59:17.572" v="8610" actId="207"/>
          <ac:spMkLst>
            <pc:docMk/>
            <pc:sldMk cId="0" sldId="256"/>
            <ac:spMk id="135" creationId="{00000000-0000-0000-0000-000000000000}"/>
          </ac:spMkLst>
        </pc:spChg>
      </pc:sldChg>
      <pc:sldChg chg="modSp mod">
        <pc:chgData name="Hulda Laxdal Hauksdóttir" userId="905c133d-34b1-49bb-8cc7-7b0595929671" providerId="ADAL" clId="{DC0D327A-425E-4EA6-B7A5-9DE6672BDF81}" dt="2023-06-13T11:55:57.682" v="7843" actId="790"/>
        <pc:sldMkLst>
          <pc:docMk/>
          <pc:sldMk cId="0" sldId="257"/>
        </pc:sldMkLst>
        <pc:spChg chg="mod">
          <ac:chgData name="Hulda Laxdal Hauksdóttir" userId="905c133d-34b1-49bb-8cc7-7b0595929671" providerId="ADAL" clId="{DC0D327A-425E-4EA6-B7A5-9DE6672BDF81}" dt="2023-06-13T11:55:34.061" v="7842" actId="20577"/>
          <ac:spMkLst>
            <pc:docMk/>
            <pc:sldMk cId="0" sldId="257"/>
            <ac:spMk id="144" creationId="{00000000-0000-0000-0000-000000000000}"/>
          </ac:spMkLst>
        </pc:spChg>
        <pc:spChg chg="mod">
          <ac:chgData name="Hulda Laxdal Hauksdóttir" userId="905c133d-34b1-49bb-8cc7-7b0595929671" providerId="ADAL" clId="{DC0D327A-425E-4EA6-B7A5-9DE6672BDF81}" dt="2023-06-13T11:55:57.682" v="7843" actId="790"/>
          <ac:spMkLst>
            <pc:docMk/>
            <pc:sldMk cId="0" sldId="257"/>
            <ac:spMk id="145" creationId="{00000000-0000-0000-0000-000000000000}"/>
          </ac:spMkLst>
        </pc:spChg>
        <pc:picChg chg="mod">
          <ac:chgData name="Hulda Laxdal Hauksdóttir" userId="905c133d-34b1-49bb-8cc7-7b0595929671" providerId="ADAL" clId="{DC0D327A-425E-4EA6-B7A5-9DE6672BDF81}" dt="2023-06-13T11:54:38.583" v="7825" actId="14100"/>
          <ac:picMkLst>
            <pc:docMk/>
            <pc:sldMk cId="0" sldId="257"/>
            <ac:picMk id="146" creationId="{00000000-0000-0000-0000-000000000000}"/>
          </ac:picMkLst>
        </pc:picChg>
      </pc:sldChg>
      <pc:sldChg chg="addSp delSp modSp mod">
        <pc:chgData name="Hulda Laxdal Hauksdóttir" userId="905c133d-34b1-49bb-8cc7-7b0595929671" providerId="ADAL" clId="{DC0D327A-425E-4EA6-B7A5-9DE6672BDF81}" dt="2023-06-13T11:57:20.484" v="7866" actId="1076"/>
        <pc:sldMkLst>
          <pc:docMk/>
          <pc:sldMk cId="0" sldId="258"/>
        </pc:sldMkLst>
        <pc:spChg chg="mod">
          <ac:chgData name="Hulda Laxdal Hauksdóttir" userId="905c133d-34b1-49bb-8cc7-7b0595929671" providerId="ADAL" clId="{DC0D327A-425E-4EA6-B7A5-9DE6672BDF81}" dt="2023-06-13T11:57:20.484" v="7866" actId="1076"/>
          <ac:spMkLst>
            <pc:docMk/>
            <pc:sldMk cId="0" sldId="258"/>
            <ac:spMk id="3" creationId="{13D61469-E268-656F-E386-C02393954B76}"/>
          </ac:spMkLst>
        </pc:spChg>
        <pc:spChg chg="add del mod">
          <ac:chgData name="Hulda Laxdal Hauksdóttir" userId="905c133d-34b1-49bb-8cc7-7b0595929671" providerId="ADAL" clId="{DC0D327A-425E-4EA6-B7A5-9DE6672BDF81}" dt="2023-06-12T10:39:51.745" v="48" actId="478"/>
          <ac:spMkLst>
            <pc:docMk/>
            <pc:sldMk cId="0" sldId="258"/>
            <ac:spMk id="5" creationId="{0D8F921D-9E44-6530-241B-887295084007}"/>
          </ac:spMkLst>
        </pc:spChg>
        <pc:spChg chg="mod">
          <ac:chgData name="Hulda Laxdal Hauksdóttir" userId="905c133d-34b1-49bb-8cc7-7b0595929671" providerId="ADAL" clId="{DC0D327A-425E-4EA6-B7A5-9DE6672BDF81}" dt="2023-06-13T11:57:14.168" v="7865" actId="20577"/>
          <ac:spMkLst>
            <pc:docMk/>
            <pc:sldMk cId="0" sldId="258"/>
            <ac:spMk id="151" creationId="{00000000-0000-0000-0000-000000000000}"/>
          </ac:spMkLst>
        </pc:spChg>
        <pc:spChg chg="mod">
          <ac:chgData name="Hulda Laxdal Hauksdóttir" userId="905c133d-34b1-49bb-8cc7-7b0595929671" providerId="ADAL" clId="{DC0D327A-425E-4EA6-B7A5-9DE6672BDF81}" dt="2023-06-12T12:49:02.253" v="471" actId="20577"/>
          <ac:spMkLst>
            <pc:docMk/>
            <pc:sldMk cId="0" sldId="258"/>
            <ac:spMk id="152" creationId="{00000000-0000-0000-0000-000000000000}"/>
          </ac:spMkLst>
        </pc:spChg>
        <pc:spChg chg="mod">
          <ac:chgData name="Hulda Laxdal Hauksdóttir" userId="905c133d-34b1-49bb-8cc7-7b0595929671" providerId="ADAL" clId="{DC0D327A-425E-4EA6-B7A5-9DE6672BDF81}" dt="2023-06-13T11:56:16.895" v="7844" actId="255"/>
          <ac:spMkLst>
            <pc:docMk/>
            <pc:sldMk cId="0" sldId="258"/>
            <ac:spMk id="153" creationId="{00000000-0000-0000-0000-000000000000}"/>
          </ac:spMkLst>
        </pc:spChg>
      </pc:sldChg>
      <pc:sldChg chg="modSp mod modNotesTx">
        <pc:chgData name="Hulda Laxdal Hauksdóttir" userId="905c133d-34b1-49bb-8cc7-7b0595929671" providerId="ADAL" clId="{DC0D327A-425E-4EA6-B7A5-9DE6672BDF81}" dt="2023-06-13T11:59:15.122" v="7882" actId="20577"/>
        <pc:sldMkLst>
          <pc:docMk/>
          <pc:sldMk cId="0" sldId="259"/>
        </pc:sldMkLst>
        <pc:spChg chg="mod">
          <ac:chgData name="Hulda Laxdal Hauksdóttir" userId="905c133d-34b1-49bb-8cc7-7b0595929671" providerId="ADAL" clId="{DC0D327A-425E-4EA6-B7A5-9DE6672BDF81}" dt="2023-06-13T11:58:30.847" v="7881" actId="20577"/>
          <ac:spMkLst>
            <pc:docMk/>
            <pc:sldMk cId="0" sldId="259"/>
            <ac:spMk id="158" creationId="{00000000-0000-0000-0000-000000000000}"/>
          </ac:spMkLst>
        </pc:spChg>
        <pc:spChg chg="mod">
          <ac:chgData name="Hulda Laxdal Hauksdóttir" userId="905c133d-34b1-49bb-8cc7-7b0595929671" providerId="ADAL" clId="{DC0D327A-425E-4EA6-B7A5-9DE6672BDF81}" dt="2023-06-13T11:58:03.832" v="7871" actId="790"/>
          <ac:spMkLst>
            <pc:docMk/>
            <pc:sldMk cId="0" sldId="259"/>
            <ac:spMk id="159" creationId="{00000000-0000-0000-0000-000000000000}"/>
          </ac:spMkLst>
        </pc:spChg>
        <pc:spChg chg="mod">
          <ac:chgData name="Hulda Laxdal Hauksdóttir" userId="905c133d-34b1-49bb-8cc7-7b0595929671" providerId="ADAL" clId="{DC0D327A-425E-4EA6-B7A5-9DE6672BDF81}" dt="2023-06-13T11:59:15.122" v="7882" actId="20577"/>
          <ac:spMkLst>
            <pc:docMk/>
            <pc:sldMk cId="0" sldId="259"/>
            <ac:spMk id="164" creationId="{00000000-0000-0000-0000-000000000000}"/>
          </ac:spMkLst>
        </pc:spChg>
      </pc:sldChg>
      <pc:sldChg chg="modSp mod modNotesTx">
        <pc:chgData name="Hulda Laxdal Hauksdóttir" userId="905c133d-34b1-49bb-8cc7-7b0595929671" providerId="ADAL" clId="{DC0D327A-425E-4EA6-B7A5-9DE6672BDF81}" dt="2023-06-13T12:01:43.773" v="7935" actId="14100"/>
        <pc:sldMkLst>
          <pc:docMk/>
          <pc:sldMk cId="0" sldId="260"/>
        </pc:sldMkLst>
        <pc:spChg chg="mod">
          <ac:chgData name="Hulda Laxdal Hauksdóttir" userId="905c133d-34b1-49bb-8cc7-7b0595929671" providerId="ADAL" clId="{DC0D327A-425E-4EA6-B7A5-9DE6672BDF81}" dt="2023-06-13T12:01:09.605" v="7934" actId="1076"/>
          <ac:spMkLst>
            <pc:docMk/>
            <pc:sldMk cId="0" sldId="260"/>
            <ac:spMk id="169" creationId="{00000000-0000-0000-0000-000000000000}"/>
          </ac:spMkLst>
        </pc:spChg>
        <pc:spChg chg="mod">
          <ac:chgData name="Hulda Laxdal Hauksdóttir" userId="905c133d-34b1-49bb-8cc7-7b0595929671" providerId="ADAL" clId="{DC0D327A-425E-4EA6-B7A5-9DE6672BDF81}" dt="2023-06-12T13:14:12.422" v="1487" actId="1076"/>
          <ac:spMkLst>
            <pc:docMk/>
            <pc:sldMk cId="0" sldId="260"/>
            <ac:spMk id="170" creationId="{00000000-0000-0000-0000-000000000000}"/>
          </ac:spMkLst>
        </pc:spChg>
        <pc:spChg chg="mod">
          <ac:chgData name="Hulda Laxdal Hauksdóttir" userId="905c133d-34b1-49bb-8cc7-7b0595929671" providerId="ADAL" clId="{DC0D327A-425E-4EA6-B7A5-9DE6672BDF81}" dt="2023-06-13T11:59:58.196" v="7923" actId="6549"/>
          <ac:spMkLst>
            <pc:docMk/>
            <pc:sldMk cId="0" sldId="260"/>
            <ac:spMk id="171" creationId="{00000000-0000-0000-0000-000000000000}"/>
          </ac:spMkLst>
        </pc:spChg>
        <pc:spChg chg="mod">
          <ac:chgData name="Hulda Laxdal Hauksdóttir" userId="905c133d-34b1-49bb-8cc7-7b0595929671" providerId="ADAL" clId="{DC0D327A-425E-4EA6-B7A5-9DE6672BDF81}" dt="2023-06-13T11:59:24.079" v="7887" actId="6549"/>
          <ac:spMkLst>
            <pc:docMk/>
            <pc:sldMk cId="0" sldId="260"/>
            <ac:spMk id="172" creationId="{00000000-0000-0000-0000-000000000000}"/>
          </ac:spMkLst>
        </pc:spChg>
        <pc:spChg chg="mod">
          <ac:chgData name="Hulda Laxdal Hauksdóttir" userId="905c133d-34b1-49bb-8cc7-7b0595929671" providerId="ADAL" clId="{DC0D327A-425E-4EA6-B7A5-9DE6672BDF81}" dt="2023-06-12T13:14:09.489" v="1486" actId="1076"/>
          <ac:spMkLst>
            <pc:docMk/>
            <pc:sldMk cId="0" sldId="260"/>
            <ac:spMk id="183" creationId="{00000000-0000-0000-0000-000000000000}"/>
          </ac:spMkLst>
        </pc:spChg>
        <pc:spChg chg="mod">
          <ac:chgData name="Hulda Laxdal Hauksdóttir" userId="905c133d-34b1-49bb-8cc7-7b0595929671" providerId="ADAL" clId="{DC0D327A-425E-4EA6-B7A5-9DE6672BDF81}" dt="2023-06-12T13:12:02.908" v="1460" actId="20577"/>
          <ac:spMkLst>
            <pc:docMk/>
            <pc:sldMk cId="0" sldId="260"/>
            <ac:spMk id="185" creationId="{00000000-0000-0000-0000-000000000000}"/>
          </ac:spMkLst>
        </pc:spChg>
        <pc:picChg chg="mod">
          <ac:chgData name="Hulda Laxdal Hauksdóttir" userId="905c133d-34b1-49bb-8cc7-7b0595929671" providerId="ADAL" clId="{DC0D327A-425E-4EA6-B7A5-9DE6672BDF81}" dt="2023-06-13T12:01:43.773" v="7935" actId="14100"/>
          <ac:picMkLst>
            <pc:docMk/>
            <pc:sldMk cId="0" sldId="260"/>
            <ac:picMk id="182" creationId="{00000000-0000-0000-0000-000000000000}"/>
          </ac:picMkLst>
        </pc:picChg>
      </pc:sldChg>
      <pc:sldChg chg="modSp mod">
        <pc:chgData name="Hulda Laxdal Hauksdóttir" userId="905c133d-34b1-49bb-8cc7-7b0595929671" providerId="ADAL" clId="{DC0D327A-425E-4EA6-B7A5-9DE6672BDF81}" dt="2023-06-13T12:01:52.165" v="7936" actId="1076"/>
        <pc:sldMkLst>
          <pc:docMk/>
          <pc:sldMk cId="0" sldId="261"/>
        </pc:sldMkLst>
        <pc:spChg chg="mod">
          <ac:chgData name="Hulda Laxdal Hauksdóttir" userId="905c133d-34b1-49bb-8cc7-7b0595929671" providerId="ADAL" clId="{DC0D327A-425E-4EA6-B7A5-9DE6672BDF81}" dt="2023-06-12T13:25:17.878" v="1852" actId="790"/>
          <ac:spMkLst>
            <pc:docMk/>
            <pc:sldMk cId="0" sldId="261"/>
            <ac:spMk id="191" creationId="{00000000-0000-0000-0000-000000000000}"/>
          </ac:spMkLst>
        </pc:spChg>
        <pc:spChg chg="mod">
          <ac:chgData name="Hulda Laxdal Hauksdóttir" userId="905c133d-34b1-49bb-8cc7-7b0595929671" providerId="ADAL" clId="{DC0D327A-425E-4EA6-B7A5-9DE6672BDF81}" dt="2023-06-13T12:01:52.165" v="7936" actId="1076"/>
          <ac:spMkLst>
            <pc:docMk/>
            <pc:sldMk cId="0" sldId="261"/>
            <ac:spMk id="192" creationId="{00000000-0000-0000-0000-000000000000}"/>
          </ac:spMkLst>
        </pc:spChg>
      </pc:sldChg>
      <pc:sldChg chg="modSp mod">
        <pc:chgData name="Hulda Laxdal Hauksdóttir" userId="905c133d-34b1-49bb-8cc7-7b0595929671" providerId="ADAL" clId="{DC0D327A-425E-4EA6-B7A5-9DE6672BDF81}" dt="2023-06-13T12:06:33.620" v="7995" actId="14100"/>
        <pc:sldMkLst>
          <pc:docMk/>
          <pc:sldMk cId="0" sldId="262"/>
        </pc:sldMkLst>
        <pc:spChg chg="mod">
          <ac:chgData name="Hulda Laxdal Hauksdóttir" userId="905c133d-34b1-49bb-8cc7-7b0595929671" providerId="ADAL" clId="{DC0D327A-425E-4EA6-B7A5-9DE6672BDF81}" dt="2023-06-13T12:05:18.843" v="7992" actId="20577"/>
          <ac:spMkLst>
            <pc:docMk/>
            <pc:sldMk cId="0" sldId="262"/>
            <ac:spMk id="197" creationId="{00000000-0000-0000-0000-000000000000}"/>
          </ac:spMkLst>
        </pc:spChg>
        <pc:spChg chg="mod">
          <ac:chgData name="Hulda Laxdal Hauksdóttir" userId="905c133d-34b1-49bb-8cc7-7b0595929671" providerId="ADAL" clId="{DC0D327A-425E-4EA6-B7A5-9DE6672BDF81}" dt="2023-06-13T12:06:33.620" v="7995" actId="14100"/>
          <ac:spMkLst>
            <pc:docMk/>
            <pc:sldMk cId="0" sldId="262"/>
            <ac:spMk id="198" creationId="{00000000-0000-0000-0000-000000000000}"/>
          </ac:spMkLst>
        </pc:spChg>
        <pc:spChg chg="mod">
          <ac:chgData name="Hulda Laxdal Hauksdóttir" userId="905c133d-34b1-49bb-8cc7-7b0595929671" providerId="ADAL" clId="{DC0D327A-425E-4EA6-B7A5-9DE6672BDF81}" dt="2023-06-12T13:27:13.952" v="1930" actId="14100"/>
          <ac:spMkLst>
            <pc:docMk/>
            <pc:sldMk cId="0" sldId="262"/>
            <ac:spMk id="200" creationId="{00000000-0000-0000-0000-000000000000}"/>
          </ac:spMkLst>
        </pc:spChg>
        <pc:picChg chg="mod">
          <ac:chgData name="Hulda Laxdal Hauksdóttir" userId="905c133d-34b1-49bb-8cc7-7b0595929671" providerId="ADAL" clId="{DC0D327A-425E-4EA6-B7A5-9DE6672BDF81}" dt="2023-06-12T13:26:21.845" v="1904" actId="1076"/>
          <ac:picMkLst>
            <pc:docMk/>
            <pc:sldMk cId="0" sldId="262"/>
            <ac:picMk id="199" creationId="{00000000-0000-0000-0000-000000000000}"/>
          </ac:picMkLst>
        </pc:picChg>
      </pc:sldChg>
      <pc:sldChg chg="modSp mod">
        <pc:chgData name="Hulda Laxdal Hauksdóttir" userId="905c133d-34b1-49bb-8cc7-7b0595929671" providerId="ADAL" clId="{DC0D327A-425E-4EA6-B7A5-9DE6672BDF81}" dt="2023-06-13T12:22:12.344" v="8218" actId="20577"/>
        <pc:sldMkLst>
          <pc:docMk/>
          <pc:sldMk cId="0" sldId="263"/>
        </pc:sldMkLst>
        <pc:spChg chg="mod">
          <ac:chgData name="Hulda Laxdal Hauksdóttir" userId="905c133d-34b1-49bb-8cc7-7b0595929671" providerId="ADAL" clId="{DC0D327A-425E-4EA6-B7A5-9DE6672BDF81}" dt="2023-06-13T12:22:08.151" v="8216" actId="20577"/>
          <ac:spMkLst>
            <pc:docMk/>
            <pc:sldMk cId="0" sldId="263"/>
            <ac:spMk id="206" creationId="{00000000-0000-0000-0000-000000000000}"/>
          </ac:spMkLst>
        </pc:spChg>
        <pc:spChg chg="mod">
          <ac:chgData name="Hulda Laxdal Hauksdóttir" userId="905c133d-34b1-49bb-8cc7-7b0595929671" providerId="ADAL" clId="{DC0D327A-425E-4EA6-B7A5-9DE6672BDF81}" dt="2023-06-13T12:22:12.344" v="8218" actId="20577"/>
          <ac:spMkLst>
            <pc:docMk/>
            <pc:sldMk cId="0" sldId="263"/>
            <ac:spMk id="207" creationId="{00000000-0000-0000-0000-000000000000}"/>
          </ac:spMkLst>
        </pc:spChg>
        <pc:spChg chg="mod">
          <ac:chgData name="Hulda Laxdal Hauksdóttir" userId="905c133d-34b1-49bb-8cc7-7b0595929671" providerId="ADAL" clId="{DC0D327A-425E-4EA6-B7A5-9DE6672BDF81}" dt="2023-06-12T13:56:36.050" v="2931" actId="20577"/>
          <ac:spMkLst>
            <pc:docMk/>
            <pc:sldMk cId="0" sldId="263"/>
            <ac:spMk id="208" creationId="{00000000-0000-0000-0000-000000000000}"/>
          </ac:spMkLst>
        </pc:spChg>
      </pc:sldChg>
      <pc:sldChg chg="modSp mod">
        <pc:chgData name="Hulda Laxdal Hauksdóttir" userId="905c133d-34b1-49bb-8cc7-7b0595929671" providerId="ADAL" clId="{DC0D327A-425E-4EA6-B7A5-9DE6672BDF81}" dt="2023-06-13T12:09:32.720" v="8037" actId="114"/>
        <pc:sldMkLst>
          <pc:docMk/>
          <pc:sldMk cId="0" sldId="264"/>
        </pc:sldMkLst>
        <pc:spChg chg="mod">
          <ac:chgData name="Hulda Laxdal Hauksdóttir" userId="905c133d-34b1-49bb-8cc7-7b0595929671" providerId="ADAL" clId="{DC0D327A-425E-4EA6-B7A5-9DE6672BDF81}" dt="2023-06-13T12:09:32.720" v="8037" actId="114"/>
          <ac:spMkLst>
            <pc:docMk/>
            <pc:sldMk cId="0" sldId="264"/>
            <ac:spMk id="214" creationId="{00000000-0000-0000-0000-000000000000}"/>
          </ac:spMkLst>
        </pc:spChg>
        <pc:spChg chg="mod">
          <ac:chgData name="Hulda Laxdal Hauksdóttir" userId="905c133d-34b1-49bb-8cc7-7b0595929671" providerId="ADAL" clId="{DC0D327A-425E-4EA6-B7A5-9DE6672BDF81}" dt="2023-06-12T17:45:02.762" v="5212" actId="20577"/>
          <ac:spMkLst>
            <pc:docMk/>
            <pc:sldMk cId="0" sldId="264"/>
            <ac:spMk id="215" creationId="{00000000-0000-0000-0000-000000000000}"/>
          </ac:spMkLst>
        </pc:spChg>
      </pc:sldChg>
      <pc:sldChg chg="modSp mod">
        <pc:chgData name="Hulda Laxdal Hauksdóttir" userId="905c133d-34b1-49bb-8cc7-7b0595929671" providerId="ADAL" clId="{DC0D327A-425E-4EA6-B7A5-9DE6672BDF81}" dt="2023-06-13T12:11:23.037" v="8054" actId="20577"/>
        <pc:sldMkLst>
          <pc:docMk/>
          <pc:sldMk cId="0" sldId="265"/>
        </pc:sldMkLst>
        <pc:spChg chg="mod">
          <ac:chgData name="Hulda Laxdal Hauksdóttir" userId="905c133d-34b1-49bb-8cc7-7b0595929671" providerId="ADAL" clId="{DC0D327A-425E-4EA6-B7A5-9DE6672BDF81}" dt="2023-06-13T12:11:23.037" v="8054" actId="20577"/>
          <ac:spMkLst>
            <pc:docMk/>
            <pc:sldMk cId="0" sldId="265"/>
            <ac:spMk id="221" creationId="{00000000-0000-0000-0000-000000000000}"/>
          </ac:spMkLst>
        </pc:spChg>
        <pc:spChg chg="mod">
          <ac:chgData name="Hulda Laxdal Hauksdóttir" userId="905c133d-34b1-49bb-8cc7-7b0595929671" providerId="ADAL" clId="{DC0D327A-425E-4EA6-B7A5-9DE6672BDF81}" dt="2023-06-13T12:10:01.446" v="8042" actId="27636"/>
          <ac:spMkLst>
            <pc:docMk/>
            <pc:sldMk cId="0" sldId="265"/>
            <ac:spMk id="222" creationId="{00000000-0000-0000-0000-000000000000}"/>
          </ac:spMkLst>
        </pc:spChg>
        <pc:picChg chg="mod">
          <ac:chgData name="Hulda Laxdal Hauksdóttir" userId="905c133d-34b1-49bb-8cc7-7b0595929671" providerId="ADAL" clId="{DC0D327A-425E-4EA6-B7A5-9DE6672BDF81}" dt="2023-06-13T12:11:08.095" v="8043" actId="14100"/>
          <ac:picMkLst>
            <pc:docMk/>
            <pc:sldMk cId="0" sldId="265"/>
            <ac:picMk id="220" creationId="{00000000-0000-0000-0000-000000000000}"/>
          </ac:picMkLst>
        </pc:picChg>
      </pc:sldChg>
      <pc:sldChg chg="modSp mod">
        <pc:chgData name="Hulda Laxdal Hauksdóttir" userId="905c133d-34b1-49bb-8cc7-7b0595929671" providerId="ADAL" clId="{DC0D327A-425E-4EA6-B7A5-9DE6672BDF81}" dt="2023-06-13T12:12:57.761" v="8070" actId="113"/>
        <pc:sldMkLst>
          <pc:docMk/>
          <pc:sldMk cId="0" sldId="266"/>
        </pc:sldMkLst>
        <pc:spChg chg="mod">
          <ac:chgData name="Hulda Laxdal Hauksdóttir" userId="905c133d-34b1-49bb-8cc7-7b0595929671" providerId="ADAL" clId="{DC0D327A-425E-4EA6-B7A5-9DE6672BDF81}" dt="2023-06-13T12:12:57.761" v="8070" actId="113"/>
          <ac:spMkLst>
            <pc:docMk/>
            <pc:sldMk cId="0" sldId="266"/>
            <ac:spMk id="228" creationId="{00000000-0000-0000-0000-000000000000}"/>
          </ac:spMkLst>
        </pc:spChg>
        <pc:spChg chg="mod">
          <ac:chgData name="Hulda Laxdal Hauksdóttir" userId="905c133d-34b1-49bb-8cc7-7b0595929671" providerId="ADAL" clId="{DC0D327A-425E-4EA6-B7A5-9DE6672BDF81}" dt="2023-06-13T12:12:19.553" v="8064" actId="14100"/>
          <ac:spMkLst>
            <pc:docMk/>
            <pc:sldMk cId="0" sldId="266"/>
            <ac:spMk id="229" creationId="{00000000-0000-0000-0000-000000000000}"/>
          </ac:spMkLst>
        </pc:spChg>
      </pc:sldChg>
      <pc:sldChg chg="modSp mod">
        <pc:chgData name="Hulda Laxdal Hauksdóttir" userId="905c133d-34b1-49bb-8cc7-7b0595929671" providerId="ADAL" clId="{DC0D327A-425E-4EA6-B7A5-9DE6672BDF81}" dt="2023-06-13T12:17:48.394" v="8124" actId="14100"/>
        <pc:sldMkLst>
          <pc:docMk/>
          <pc:sldMk cId="0" sldId="267"/>
        </pc:sldMkLst>
        <pc:spChg chg="mod">
          <ac:chgData name="Hulda Laxdal Hauksdóttir" userId="905c133d-34b1-49bb-8cc7-7b0595929671" providerId="ADAL" clId="{DC0D327A-425E-4EA6-B7A5-9DE6672BDF81}" dt="2023-06-12T16:37:18.414" v="4050" actId="790"/>
          <ac:spMkLst>
            <pc:docMk/>
            <pc:sldMk cId="0" sldId="267"/>
            <ac:spMk id="235" creationId="{00000000-0000-0000-0000-000000000000}"/>
          </ac:spMkLst>
        </pc:spChg>
        <pc:spChg chg="mod">
          <ac:chgData name="Hulda Laxdal Hauksdóttir" userId="905c133d-34b1-49bb-8cc7-7b0595929671" providerId="ADAL" clId="{DC0D327A-425E-4EA6-B7A5-9DE6672BDF81}" dt="2023-06-13T12:17:48.394" v="8124" actId="14100"/>
          <ac:spMkLst>
            <pc:docMk/>
            <pc:sldMk cId="0" sldId="267"/>
            <ac:spMk id="236" creationId="{00000000-0000-0000-0000-000000000000}"/>
          </ac:spMkLst>
        </pc:spChg>
      </pc:sldChg>
      <pc:sldChg chg="modSp mod modNotesTx">
        <pc:chgData name="Hulda Laxdal Hauksdóttir" userId="905c133d-34b1-49bb-8cc7-7b0595929671" providerId="ADAL" clId="{DC0D327A-425E-4EA6-B7A5-9DE6672BDF81}" dt="2023-06-13T12:15:50.174" v="8105" actId="20577"/>
        <pc:sldMkLst>
          <pc:docMk/>
          <pc:sldMk cId="0" sldId="268"/>
        </pc:sldMkLst>
        <pc:spChg chg="mod">
          <ac:chgData name="Hulda Laxdal Hauksdóttir" userId="905c133d-34b1-49bb-8cc7-7b0595929671" providerId="ADAL" clId="{DC0D327A-425E-4EA6-B7A5-9DE6672BDF81}" dt="2023-06-13T12:15:50.174" v="8105" actId="20577"/>
          <ac:spMkLst>
            <pc:docMk/>
            <pc:sldMk cId="0" sldId="268"/>
            <ac:spMk id="242" creationId="{00000000-0000-0000-0000-000000000000}"/>
          </ac:spMkLst>
        </pc:spChg>
        <pc:spChg chg="mod">
          <ac:chgData name="Hulda Laxdal Hauksdóttir" userId="905c133d-34b1-49bb-8cc7-7b0595929671" providerId="ADAL" clId="{DC0D327A-425E-4EA6-B7A5-9DE6672BDF81}" dt="2023-06-13T12:14:16.543" v="8084" actId="790"/>
          <ac:spMkLst>
            <pc:docMk/>
            <pc:sldMk cId="0" sldId="268"/>
            <ac:spMk id="243" creationId="{00000000-0000-0000-0000-000000000000}"/>
          </ac:spMkLst>
        </pc:spChg>
        <pc:picChg chg="mod">
          <ac:chgData name="Hulda Laxdal Hauksdóttir" userId="905c133d-34b1-49bb-8cc7-7b0595929671" providerId="ADAL" clId="{DC0D327A-425E-4EA6-B7A5-9DE6672BDF81}" dt="2023-06-13T12:14:38.882" v="8086" actId="14100"/>
          <ac:picMkLst>
            <pc:docMk/>
            <pc:sldMk cId="0" sldId="268"/>
            <ac:picMk id="241" creationId="{00000000-0000-0000-0000-000000000000}"/>
          </ac:picMkLst>
        </pc:picChg>
      </pc:sldChg>
      <pc:sldChg chg="modSp mod">
        <pc:chgData name="Hulda Laxdal Hauksdóttir" userId="905c133d-34b1-49bb-8cc7-7b0595929671" providerId="ADAL" clId="{DC0D327A-425E-4EA6-B7A5-9DE6672BDF81}" dt="2023-06-13T12:16:48.501" v="8114" actId="14100"/>
        <pc:sldMkLst>
          <pc:docMk/>
          <pc:sldMk cId="0" sldId="269"/>
        </pc:sldMkLst>
        <pc:spChg chg="mod">
          <ac:chgData name="Hulda Laxdal Hauksdóttir" userId="905c133d-34b1-49bb-8cc7-7b0595929671" providerId="ADAL" clId="{DC0D327A-425E-4EA6-B7A5-9DE6672BDF81}" dt="2023-06-13T12:16:48.501" v="8114" actId="14100"/>
          <ac:spMkLst>
            <pc:docMk/>
            <pc:sldMk cId="0" sldId="269"/>
            <ac:spMk id="249" creationId="{00000000-0000-0000-0000-000000000000}"/>
          </ac:spMkLst>
        </pc:spChg>
        <pc:spChg chg="mod">
          <ac:chgData name="Hulda Laxdal Hauksdóttir" userId="905c133d-34b1-49bb-8cc7-7b0595929671" providerId="ADAL" clId="{DC0D327A-425E-4EA6-B7A5-9DE6672BDF81}" dt="2023-06-13T12:16:32.419" v="8113" actId="27636"/>
          <ac:spMkLst>
            <pc:docMk/>
            <pc:sldMk cId="0" sldId="269"/>
            <ac:spMk id="250" creationId="{00000000-0000-0000-0000-000000000000}"/>
          </ac:spMkLst>
        </pc:spChg>
      </pc:sldChg>
      <pc:sldChg chg="modSp mod modNotesTx">
        <pc:chgData name="Hulda Laxdal Hauksdóttir" userId="905c133d-34b1-49bb-8cc7-7b0595929671" providerId="ADAL" clId="{DC0D327A-425E-4EA6-B7A5-9DE6672BDF81}" dt="2023-06-13T12:18:34.669" v="8146" actId="20577"/>
        <pc:sldMkLst>
          <pc:docMk/>
          <pc:sldMk cId="0" sldId="270"/>
        </pc:sldMkLst>
        <pc:spChg chg="mod">
          <ac:chgData name="Hulda Laxdal Hauksdóttir" userId="905c133d-34b1-49bb-8cc7-7b0595929671" providerId="ADAL" clId="{DC0D327A-425E-4EA6-B7A5-9DE6672BDF81}" dt="2023-06-13T12:18:34.669" v="8146" actId="20577"/>
          <ac:spMkLst>
            <pc:docMk/>
            <pc:sldMk cId="0" sldId="270"/>
            <ac:spMk id="256" creationId="{00000000-0000-0000-0000-000000000000}"/>
          </ac:spMkLst>
        </pc:spChg>
        <pc:spChg chg="mod">
          <ac:chgData name="Hulda Laxdal Hauksdóttir" userId="905c133d-34b1-49bb-8cc7-7b0595929671" providerId="ADAL" clId="{DC0D327A-425E-4EA6-B7A5-9DE6672BDF81}" dt="2023-06-13T12:17:34.448" v="8123" actId="1076"/>
          <ac:spMkLst>
            <pc:docMk/>
            <pc:sldMk cId="0" sldId="270"/>
            <ac:spMk id="257" creationId="{00000000-0000-0000-0000-000000000000}"/>
          </ac:spMkLst>
        </pc:spChg>
      </pc:sldChg>
      <pc:sldChg chg="modSp mod">
        <pc:chgData name="Hulda Laxdal Hauksdóttir" userId="905c133d-34b1-49bb-8cc7-7b0595929671" providerId="ADAL" clId="{DC0D327A-425E-4EA6-B7A5-9DE6672BDF81}" dt="2023-06-13T12:21:29.854" v="8210" actId="20577"/>
        <pc:sldMkLst>
          <pc:docMk/>
          <pc:sldMk cId="0" sldId="271"/>
        </pc:sldMkLst>
        <pc:spChg chg="mod">
          <ac:chgData name="Hulda Laxdal Hauksdóttir" userId="905c133d-34b1-49bb-8cc7-7b0595929671" providerId="ADAL" clId="{DC0D327A-425E-4EA6-B7A5-9DE6672BDF81}" dt="2023-06-13T12:21:29.854" v="8210" actId="20577"/>
          <ac:spMkLst>
            <pc:docMk/>
            <pc:sldMk cId="0" sldId="271"/>
            <ac:spMk id="263" creationId="{00000000-0000-0000-0000-000000000000}"/>
          </ac:spMkLst>
        </pc:spChg>
        <pc:spChg chg="mod">
          <ac:chgData name="Hulda Laxdal Hauksdóttir" userId="905c133d-34b1-49bb-8cc7-7b0595929671" providerId="ADAL" clId="{DC0D327A-425E-4EA6-B7A5-9DE6672BDF81}" dt="2023-06-13T12:20:27.784" v="8206" actId="27636"/>
          <ac:spMkLst>
            <pc:docMk/>
            <pc:sldMk cId="0" sldId="271"/>
            <ac:spMk id="264" creationId="{00000000-0000-0000-0000-000000000000}"/>
          </ac:spMkLst>
        </pc:spChg>
      </pc:sldChg>
      <pc:sldChg chg="modSp mod modNotesTx">
        <pc:chgData name="Hulda Laxdal Hauksdóttir" userId="905c133d-34b1-49bb-8cc7-7b0595929671" providerId="ADAL" clId="{DC0D327A-425E-4EA6-B7A5-9DE6672BDF81}" dt="2023-06-13T12:26:10.630" v="8253" actId="20577"/>
        <pc:sldMkLst>
          <pc:docMk/>
          <pc:sldMk cId="0" sldId="272"/>
        </pc:sldMkLst>
        <pc:spChg chg="mod">
          <ac:chgData name="Hulda Laxdal Hauksdóttir" userId="905c133d-34b1-49bb-8cc7-7b0595929671" providerId="ADAL" clId="{DC0D327A-425E-4EA6-B7A5-9DE6672BDF81}" dt="2023-06-13T12:26:10.630" v="8253" actId="20577"/>
          <ac:spMkLst>
            <pc:docMk/>
            <pc:sldMk cId="0" sldId="272"/>
            <ac:spMk id="270" creationId="{00000000-0000-0000-0000-000000000000}"/>
          </ac:spMkLst>
        </pc:spChg>
        <pc:spChg chg="mod">
          <ac:chgData name="Hulda Laxdal Hauksdóttir" userId="905c133d-34b1-49bb-8cc7-7b0595929671" providerId="ADAL" clId="{DC0D327A-425E-4EA6-B7A5-9DE6672BDF81}" dt="2023-06-12T17:31:45.860" v="5122" actId="1076"/>
          <ac:spMkLst>
            <pc:docMk/>
            <pc:sldMk cId="0" sldId="272"/>
            <ac:spMk id="271" creationId="{00000000-0000-0000-0000-000000000000}"/>
          </ac:spMkLst>
        </pc:spChg>
        <pc:spChg chg="mod">
          <ac:chgData name="Hulda Laxdal Hauksdóttir" userId="905c133d-34b1-49bb-8cc7-7b0595929671" providerId="ADAL" clId="{DC0D327A-425E-4EA6-B7A5-9DE6672BDF81}" dt="2023-06-12T17:31:27.509" v="5119" actId="1076"/>
          <ac:spMkLst>
            <pc:docMk/>
            <pc:sldMk cId="0" sldId="272"/>
            <ac:spMk id="272" creationId="{00000000-0000-0000-0000-000000000000}"/>
          </ac:spMkLst>
        </pc:spChg>
      </pc:sldChg>
      <pc:sldChg chg="modSp mod">
        <pc:chgData name="Hulda Laxdal Hauksdóttir" userId="905c133d-34b1-49bb-8cc7-7b0595929671" providerId="ADAL" clId="{DC0D327A-425E-4EA6-B7A5-9DE6672BDF81}" dt="2023-06-13T12:32:00.912" v="8319" actId="20577"/>
        <pc:sldMkLst>
          <pc:docMk/>
          <pc:sldMk cId="0" sldId="273"/>
        </pc:sldMkLst>
        <pc:spChg chg="mod">
          <ac:chgData name="Hulda Laxdal Hauksdóttir" userId="905c133d-34b1-49bb-8cc7-7b0595929671" providerId="ADAL" clId="{DC0D327A-425E-4EA6-B7A5-9DE6672BDF81}" dt="2023-06-13T12:31:49.444" v="8311" actId="255"/>
          <ac:spMkLst>
            <pc:docMk/>
            <pc:sldMk cId="0" sldId="273"/>
            <ac:spMk id="278" creationId="{00000000-0000-0000-0000-000000000000}"/>
          </ac:spMkLst>
        </pc:spChg>
        <pc:spChg chg="mod">
          <ac:chgData name="Hulda Laxdal Hauksdóttir" userId="905c133d-34b1-49bb-8cc7-7b0595929671" providerId="ADAL" clId="{DC0D327A-425E-4EA6-B7A5-9DE6672BDF81}" dt="2023-06-13T12:32:00.912" v="8319" actId="20577"/>
          <ac:spMkLst>
            <pc:docMk/>
            <pc:sldMk cId="0" sldId="273"/>
            <ac:spMk id="279" creationId="{00000000-0000-0000-0000-000000000000}"/>
          </ac:spMkLst>
        </pc:spChg>
      </pc:sldChg>
      <pc:sldChg chg="modSp mod modNotes">
        <pc:chgData name="Hulda Laxdal Hauksdóttir" userId="905c133d-34b1-49bb-8cc7-7b0595929671" providerId="ADAL" clId="{DC0D327A-425E-4EA6-B7A5-9DE6672BDF81}" dt="2023-06-13T12:33:44.707" v="8339" actId="1076"/>
        <pc:sldMkLst>
          <pc:docMk/>
          <pc:sldMk cId="0" sldId="274"/>
        </pc:sldMkLst>
        <pc:spChg chg="mod">
          <ac:chgData name="Hulda Laxdal Hauksdóttir" userId="905c133d-34b1-49bb-8cc7-7b0595929671" providerId="ADAL" clId="{DC0D327A-425E-4EA6-B7A5-9DE6672BDF81}" dt="2023-06-13T12:32:36.277" v="8329" actId="14100"/>
          <ac:spMkLst>
            <pc:docMk/>
            <pc:sldMk cId="0" sldId="274"/>
            <ac:spMk id="284" creationId="{00000000-0000-0000-0000-000000000000}"/>
          </ac:spMkLst>
        </pc:spChg>
        <pc:spChg chg="mod">
          <ac:chgData name="Hulda Laxdal Hauksdóttir" userId="905c133d-34b1-49bb-8cc7-7b0595929671" providerId="ADAL" clId="{DC0D327A-425E-4EA6-B7A5-9DE6672BDF81}" dt="2023-06-12T18:04:00.524" v="5472" actId="255"/>
          <ac:spMkLst>
            <pc:docMk/>
            <pc:sldMk cId="0" sldId="274"/>
            <ac:spMk id="288" creationId="{00000000-0000-0000-0000-000000000000}"/>
          </ac:spMkLst>
        </pc:spChg>
        <pc:spChg chg="mod">
          <ac:chgData name="Hulda Laxdal Hauksdóttir" userId="905c133d-34b1-49bb-8cc7-7b0595929671" providerId="ADAL" clId="{DC0D327A-425E-4EA6-B7A5-9DE6672BDF81}" dt="2023-06-12T18:04:04.548" v="5473" actId="255"/>
          <ac:spMkLst>
            <pc:docMk/>
            <pc:sldMk cId="0" sldId="274"/>
            <ac:spMk id="289" creationId="{00000000-0000-0000-0000-000000000000}"/>
          </ac:spMkLst>
        </pc:spChg>
        <pc:spChg chg="mod">
          <ac:chgData name="Hulda Laxdal Hauksdóttir" userId="905c133d-34b1-49bb-8cc7-7b0595929671" providerId="ADAL" clId="{DC0D327A-425E-4EA6-B7A5-9DE6672BDF81}" dt="2023-06-12T18:04:09.691" v="5474" actId="255"/>
          <ac:spMkLst>
            <pc:docMk/>
            <pc:sldMk cId="0" sldId="274"/>
            <ac:spMk id="290" creationId="{00000000-0000-0000-0000-000000000000}"/>
          </ac:spMkLst>
        </pc:spChg>
        <pc:spChg chg="mod">
          <ac:chgData name="Hulda Laxdal Hauksdóttir" userId="905c133d-34b1-49bb-8cc7-7b0595929671" providerId="ADAL" clId="{DC0D327A-425E-4EA6-B7A5-9DE6672BDF81}" dt="2023-06-12T18:07:22.147" v="5546" actId="20577"/>
          <ac:spMkLst>
            <pc:docMk/>
            <pc:sldMk cId="0" sldId="274"/>
            <ac:spMk id="291" creationId="{00000000-0000-0000-0000-000000000000}"/>
          </ac:spMkLst>
        </pc:spChg>
        <pc:spChg chg="mod">
          <ac:chgData name="Hulda Laxdal Hauksdóttir" userId="905c133d-34b1-49bb-8cc7-7b0595929671" providerId="ADAL" clId="{DC0D327A-425E-4EA6-B7A5-9DE6672BDF81}" dt="2023-06-13T12:33:10.326" v="8330" actId="1076"/>
          <ac:spMkLst>
            <pc:docMk/>
            <pc:sldMk cId="0" sldId="274"/>
            <ac:spMk id="292" creationId="{00000000-0000-0000-0000-000000000000}"/>
          </ac:spMkLst>
        </pc:spChg>
        <pc:spChg chg="mod">
          <ac:chgData name="Hulda Laxdal Hauksdóttir" userId="905c133d-34b1-49bb-8cc7-7b0595929671" providerId="ADAL" clId="{DC0D327A-425E-4EA6-B7A5-9DE6672BDF81}" dt="2023-06-12T18:04:51.906" v="5484" actId="313"/>
          <ac:spMkLst>
            <pc:docMk/>
            <pc:sldMk cId="0" sldId="274"/>
            <ac:spMk id="293" creationId="{00000000-0000-0000-0000-000000000000}"/>
          </ac:spMkLst>
        </pc:spChg>
        <pc:spChg chg="mod">
          <ac:chgData name="Hulda Laxdal Hauksdóttir" userId="905c133d-34b1-49bb-8cc7-7b0595929671" providerId="ADAL" clId="{DC0D327A-425E-4EA6-B7A5-9DE6672BDF81}" dt="2023-06-13T12:33:44.707" v="8339" actId="1076"/>
          <ac:spMkLst>
            <pc:docMk/>
            <pc:sldMk cId="0" sldId="274"/>
            <ac:spMk id="294" creationId="{00000000-0000-0000-0000-000000000000}"/>
          </ac:spMkLst>
        </pc:spChg>
        <pc:spChg chg="mod">
          <ac:chgData name="Hulda Laxdal Hauksdóttir" userId="905c133d-34b1-49bb-8cc7-7b0595929671" providerId="ADAL" clId="{DC0D327A-425E-4EA6-B7A5-9DE6672BDF81}" dt="2023-06-12T17:59:02.899" v="5385" actId="790"/>
          <ac:spMkLst>
            <pc:docMk/>
            <pc:sldMk cId="0" sldId="274"/>
            <ac:spMk id="295" creationId="{00000000-0000-0000-0000-000000000000}"/>
          </ac:spMkLst>
        </pc:spChg>
      </pc:sldChg>
      <pc:sldChg chg="modSp mod modNotes">
        <pc:chgData name="Hulda Laxdal Hauksdóttir" userId="905c133d-34b1-49bb-8cc7-7b0595929671" providerId="ADAL" clId="{DC0D327A-425E-4EA6-B7A5-9DE6672BDF81}" dt="2023-06-13T12:34:17.178" v="8344" actId="20577"/>
        <pc:sldMkLst>
          <pc:docMk/>
          <pc:sldMk cId="0" sldId="275"/>
        </pc:sldMkLst>
        <pc:spChg chg="mod">
          <ac:chgData name="Hulda Laxdal Hauksdóttir" userId="905c133d-34b1-49bb-8cc7-7b0595929671" providerId="ADAL" clId="{DC0D327A-425E-4EA6-B7A5-9DE6672BDF81}" dt="2023-06-13T12:34:17.178" v="8344" actId="20577"/>
          <ac:spMkLst>
            <pc:docMk/>
            <pc:sldMk cId="0" sldId="275"/>
            <ac:spMk id="301" creationId="{00000000-0000-0000-0000-000000000000}"/>
          </ac:spMkLst>
        </pc:spChg>
        <pc:spChg chg="mod">
          <ac:chgData name="Hulda Laxdal Hauksdóttir" userId="905c133d-34b1-49bb-8cc7-7b0595929671" providerId="ADAL" clId="{DC0D327A-425E-4EA6-B7A5-9DE6672BDF81}" dt="2023-06-12T18:10:26.267" v="5598" actId="1076"/>
          <ac:spMkLst>
            <pc:docMk/>
            <pc:sldMk cId="0" sldId="275"/>
            <ac:spMk id="302" creationId="{00000000-0000-0000-0000-000000000000}"/>
          </ac:spMkLst>
        </pc:spChg>
        <pc:spChg chg="mod">
          <ac:chgData name="Hulda Laxdal Hauksdóttir" userId="905c133d-34b1-49bb-8cc7-7b0595929671" providerId="ADAL" clId="{DC0D327A-425E-4EA6-B7A5-9DE6672BDF81}" dt="2023-06-12T18:19:00.579" v="5878" actId="20577"/>
          <ac:spMkLst>
            <pc:docMk/>
            <pc:sldMk cId="0" sldId="275"/>
            <ac:spMk id="303" creationId="{00000000-0000-0000-0000-000000000000}"/>
          </ac:spMkLst>
        </pc:spChg>
        <pc:spChg chg="mod">
          <ac:chgData name="Hulda Laxdal Hauksdóttir" userId="905c133d-34b1-49bb-8cc7-7b0595929671" providerId="ADAL" clId="{DC0D327A-425E-4EA6-B7A5-9DE6672BDF81}" dt="2023-06-12T18:19:05.382" v="5879" actId="20577"/>
          <ac:spMkLst>
            <pc:docMk/>
            <pc:sldMk cId="0" sldId="275"/>
            <ac:spMk id="304" creationId="{00000000-0000-0000-0000-000000000000}"/>
          </ac:spMkLst>
        </pc:spChg>
      </pc:sldChg>
      <pc:sldChg chg="modSp mod modNotes">
        <pc:chgData name="Hulda Laxdal Hauksdóttir" userId="905c133d-34b1-49bb-8cc7-7b0595929671" providerId="ADAL" clId="{DC0D327A-425E-4EA6-B7A5-9DE6672BDF81}" dt="2023-06-13T12:37:05.005" v="8368" actId="1076"/>
        <pc:sldMkLst>
          <pc:docMk/>
          <pc:sldMk cId="0" sldId="276"/>
        </pc:sldMkLst>
        <pc:spChg chg="mod">
          <ac:chgData name="Hulda Laxdal Hauksdóttir" userId="905c133d-34b1-49bb-8cc7-7b0595929671" providerId="ADAL" clId="{DC0D327A-425E-4EA6-B7A5-9DE6672BDF81}" dt="2023-06-13T12:36:51.127" v="8367" actId="20577"/>
          <ac:spMkLst>
            <pc:docMk/>
            <pc:sldMk cId="0" sldId="276"/>
            <ac:spMk id="310" creationId="{00000000-0000-0000-0000-000000000000}"/>
          </ac:spMkLst>
        </pc:spChg>
        <pc:spChg chg="mod">
          <ac:chgData name="Hulda Laxdal Hauksdóttir" userId="905c133d-34b1-49bb-8cc7-7b0595929671" providerId="ADAL" clId="{DC0D327A-425E-4EA6-B7A5-9DE6672BDF81}" dt="2023-06-12T18:31:56.912" v="6073" actId="20577"/>
          <ac:spMkLst>
            <pc:docMk/>
            <pc:sldMk cId="0" sldId="276"/>
            <ac:spMk id="311" creationId="{00000000-0000-0000-0000-000000000000}"/>
          </ac:spMkLst>
        </pc:spChg>
        <pc:spChg chg="mod">
          <ac:chgData name="Hulda Laxdal Hauksdóttir" userId="905c133d-34b1-49bb-8cc7-7b0595929671" providerId="ADAL" clId="{DC0D327A-425E-4EA6-B7A5-9DE6672BDF81}" dt="2023-06-13T12:37:05.005" v="8368" actId="1076"/>
          <ac:spMkLst>
            <pc:docMk/>
            <pc:sldMk cId="0" sldId="276"/>
            <ac:spMk id="312" creationId="{00000000-0000-0000-0000-000000000000}"/>
          </ac:spMkLst>
        </pc:spChg>
        <pc:spChg chg="mod">
          <ac:chgData name="Hulda Laxdal Hauksdóttir" userId="905c133d-34b1-49bb-8cc7-7b0595929671" providerId="ADAL" clId="{DC0D327A-425E-4EA6-B7A5-9DE6672BDF81}" dt="2023-06-12T18:22:15.442" v="5935" actId="790"/>
          <ac:spMkLst>
            <pc:docMk/>
            <pc:sldMk cId="0" sldId="276"/>
            <ac:spMk id="313" creationId="{00000000-0000-0000-0000-000000000000}"/>
          </ac:spMkLst>
        </pc:spChg>
        <pc:picChg chg="mod">
          <ac:chgData name="Hulda Laxdal Hauksdóttir" userId="905c133d-34b1-49bb-8cc7-7b0595929671" providerId="ADAL" clId="{DC0D327A-425E-4EA6-B7A5-9DE6672BDF81}" dt="2023-06-13T12:35:29.982" v="8352" actId="1076"/>
          <ac:picMkLst>
            <pc:docMk/>
            <pc:sldMk cId="0" sldId="276"/>
            <ac:picMk id="314" creationId="{00000000-0000-0000-0000-000000000000}"/>
          </ac:picMkLst>
        </pc:picChg>
      </pc:sldChg>
      <pc:sldChg chg="modSp mod">
        <pc:chgData name="Hulda Laxdal Hauksdóttir" userId="905c133d-34b1-49bb-8cc7-7b0595929671" providerId="ADAL" clId="{DC0D327A-425E-4EA6-B7A5-9DE6672BDF81}" dt="2023-06-13T12:38:59.913" v="8451" actId="6549"/>
        <pc:sldMkLst>
          <pc:docMk/>
          <pc:sldMk cId="0" sldId="277"/>
        </pc:sldMkLst>
        <pc:spChg chg="mod">
          <ac:chgData name="Hulda Laxdal Hauksdóttir" userId="905c133d-34b1-49bb-8cc7-7b0595929671" providerId="ADAL" clId="{DC0D327A-425E-4EA6-B7A5-9DE6672BDF81}" dt="2023-06-12T18:31:29.193" v="6064" actId="1076"/>
          <ac:spMkLst>
            <pc:docMk/>
            <pc:sldMk cId="0" sldId="277"/>
            <ac:spMk id="320" creationId="{00000000-0000-0000-0000-000000000000}"/>
          </ac:spMkLst>
        </pc:spChg>
        <pc:spChg chg="mod">
          <ac:chgData name="Hulda Laxdal Hauksdóttir" userId="905c133d-34b1-49bb-8cc7-7b0595929671" providerId="ADAL" clId="{DC0D327A-425E-4EA6-B7A5-9DE6672BDF81}" dt="2023-06-13T12:37:22.124" v="8372" actId="1076"/>
          <ac:spMkLst>
            <pc:docMk/>
            <pc:sldMk cId="0" sldId="277"/>
            <ac:spMk id="321" creationId="{00000000-0000-0000-0000-000000000000}"/>
          </ac:spMkLst>
        </pc:spChg>
        <pc:spChg chg="mod">
          <ac:chgData name="Hulda Laxdal Hauksdóttir" userId="905c133d-34b1-49bb-8cc7-7b0595929671" providerId="ADAL" clId="{DC0D327A-425E-4EA6-B7A5-9DE6672BDF81}" dt="2023-06-13T12:38:59.913" v="8451" actId="6549"/>
          <ac:spMkLst>
            <pc:docMk/>
            <pc:sldMk cId="0" sldId="277"/>
            <ac:spMk id="322" creationId="{00000000-0000-0000-0000-000000000000}"/>
          </ac:spMkLst>
        </pc:spChg>
        <pc:spChg chg="mod">
          <ac:chgData name="Hulda Laxdal Hauksdóttir" userId="905c133d-34b1-49bb-8cc7-7b0595929671" providerId="ADAL" clId="{DC0D327A-425E-4EA6-B7A5-9DE6672BDF81}" dt="2023-06-12T18:31:46.222" v="6070" actId="20577"/>
          <ac:spMkLst>
            <pc:docMk/>
            <pc:sldMk cId="0" sldId="277"/>
            <ac:spMk id="323" creationId="{00000000-0000-0000-0000-000000000000}"/>
          </ac:spMkLst>
        </pc:spChg>
        <pc:spChg chg="mod">
          <ac:chgData name="Hulda Laxdal Hauksdóttir" userId="905c133d-34b1-49bb-8cc7-7b0595929671" providerId="ADAL" clId="{DC0D327A-425E-4EA6-B7A5-9DE6672BDF81}" dt="2023-06-12T18:31:31.677" v="6065" actId="1076"/>
          <ac:spMkLst>
            <pc:docMk/>
            <pc:sldMk cId="0" sldId="277"/>
            <ac:spMk id="324" creationId="{00000000-0000-0000-0000-000000000000}"/>
          </ac:spMkLst>
        </pc:spChg>
        <pc:spChg chg="mod">
          <ac:chgData name="Hulda Laxdal Hauksdóttir" userId="905c133d-34b1-49bb-8cc7-7b0595929671" providerId="ADAL" clId="{DC0D327A-425E-4EA6-B7A5-9DE6672BDF81}" dt="2023-06-13T12:38:15.063" v="8437" actId="6549"/>
          <ac:spMkLst>
            <pc:docMk/>
            <pc:sldMk cId="0" sldId="277"/>
            <ac:spMk id="325" creationId="{00000000-0000-0000-0000-000000000000}"/>
          </ac:spMkLst>
        </pc:spChg>
      </pc:sldChg>
      <pc:sldChg chg="addSp delSp modSp mod">
        <pc:chgData name="Hulda Laxdal Hauksdóttir" userId="905c133d-34b1-49bb-8cc7-7b0595929671" providerId="ADAL" clId="{DC0D327A-425E-4EA6-B7A5-9DE6672BDF81}" dt="2023-06-13T12:42:29.645" v="8497" actId="14100"/>
        <pc:sldMkLst>
          <pc:docMk/>
          <pc:sldMk cId="0" sldId="278"/>
        </pc:sldMkLst>
        <pc:spChg chg="add del mod">
          <ac:chgData name="Hulda Laxdal Hauksdóttir" userId="905c133d-34b1-49bb-8cc7-7b0595929671" providerId="ADAL" clId="{DC0D327A-425E-4EA6-B7A5-9DE6672BDF81}" dt="2023-06-13T12:41:40.907" v="8487" actId="14100"/>
          <ac:spMkLst>
            <pc:docMk/>
            <pc:sldMk cId="0" sldId="278"/>
            <ac:spMk id="330" creationId="{00000000-0000-0000-0000-000000000000}"/>
          </ac:spMkLst>
        </pc:spChg>
        <pc:spChg chg="mod">
          <ac:chgData name="Hulda Laxdal Hauksdóttir" userId="905c133d-34b1-49bb-8cc7-7b0595929671" providerId="ADAL" clId="{DC0D327A-425E-4EA6-B7A5-9DE6672BDF81}" dt="2023-06-13T12:39:14.516" v="8456" actId="1076"/>
          <ac:spMkLst>
            <pc:docMk/>
            <pc:sldMk cId="0" sldId="278"/>
            <ac:spMk id="331" creationId="{00000000-0000-0000-0000-000000000000}"/>
          </ac:spMkLst>
        </pc:spChg>
        <pc:spChg chg="mod">
          <ac:chgData name="Hulda Laxdal Hauksdóttir" userId="905c133d-34b1-49bb-8cc7-7b0595929671" providerId="ADAL" clId="{DC0D327A-425E-4EA6-B7A5-9DE6672BDF81}" dt="2023-06-12T18:33:36.869" v="6110" actId="313"/>
          <ac:spMkLst>
            <pc:docMk/>
            <pc:sldMk cId="0" sldId="278"/>
            <ac:spMk id="332" creationId="{00000000-0000-0000-0000-000000000000}"/>
          </ac:spMkLst>
        </pc:spChg>
        <pc:spChg chg="mod">
          <ac:chgData name="Hulda Laxdal Hauksdóttir" userId="905c133d-34b1-49bb-8cc7-7b0595929671" providerId="ADAL" clId="{DC0D327A-425E-4EA6-B7A5-9DE6672BDF81}" dt="2023-06-12T18:34:14.379" v="6112" actId="790"/>
          <ac:spMkLst>
            <pc:docMk/>
            <pc:sldMk cId="0" sldId="278"/>
            <ac:spMk id="333" creationId="{00000000-0000-0000-0000-000000000000}"/>
          </ac:spMkLst>
        </pc:spChg>
        <pc:spChg chg="mod">
          <ac:chgData name="Hulda Laxdal Hauksdóttir" userId="905c133d-34b1-49bb-8cc7-7b0595929671" providerId="ADAL" clId="{DC0D327A-425E-4EA6-B7A5-9DE6672BDF81}" dt="2023-06-13T12:41:48.701" v="8489" actId="14100"/>
          <ac:spMkLst>
            <pc:docMk/>
            <pc:sldMk cId="0" sldId="278"/>
            <ac:spMk id="334" creationId="{00000000-0000-0000-0000-000000000000}"/>
          </ac:spMkLst>
        </pc:spChg>
        <pc:spChg chg="mod">
          <ac:chgData name="Hulda Laxdal Hauksdóttir" userId="905c133d-34b1-49bb-8cc7-7b0595929671" providerId="ADAL" clId="{DC0D327A-425E-4EA6-B7A5-9DE6672BDF81}" dt="2023-06-13T12:41:54.382" v="8490" actId="1076"/>
          <ac:spMkLst>
            <pc:docMk/>
            <pc:sldMk cId="0" sldId="278"/>
            <ac:spMk id="335" creationId="{00000000-0000-0000-0000-000000000000}"/>
          </ac:spMkLst>
        </pc:spChg>
        <pc:picChg chg="mod">
          <ac:chgData name="Hulda Laxdal Hauksdóttir" userId="905c133d-34b1-49bb-8cc7-7b0595929671" providerId="ADAL" clId="{DC0D327A-425E-4EA6-B7A5-9DE6672BDF81}" dt="2023-06-13T12:42:29.645" v="8497" actId="14100"/>
          <ac:picMkLst>
            <pc:docMk/>
            <pc:sldMk cId="0" sldId="278"/>
            <ac:picMk id="336" creationId="{00000000-0000-0000-0000-000000000000}"/>
          </ac:picMkLst>
        </pc:picChg>
      </pc:sldChg>
      <pc:sldChg chg="addSp modSp mod modNotes">
        <pc:chgData name="Hulda Laxdal Hauksdóttir" userId="905c133d-34b1-49bb-8cc7-7b0595929671" providerId="ADAL" clId="{DC0D327A-425E-4EA6-B7A5-9DE6672BDF81}" dt="2023-06-13T12:43:14.341" v="8506" actId="20577"/>
        <pc:sldMkLst>
          <pc:docMk/>
          <pc:sldMk cId="0" sldId="279"/>
        </pc:sldMkLst>
        <pc:spChg chg="add mod">
          <ac:chgData name="Hulda Laxdal Hauksdóttir" userId="905c133d-34b1-49bb-8cc7-7b0595929671" providerId="ADAL" clId="{DC0D327A-425E-4EA6-B7A5-9DE6672BDF81}" dt="2023-06-12T18:50:00.224" v="6475" actId="1076"/>
          <ac:spMkLst>
            <pc:docMk/>
            <pc:sldMk cId="0" sldId="279"/>
            <ac:spMk id="2" creationId="{505A2594-D8F6-DF45-1B61-D69624D55699}"/>
          </ac:spMkLst>
        </pc:spChg>
        <pc:spChg chg="mod">
          <ac:chgData name="Hulda Laxdal Hauksdóttir" userId="905c133d-34b1-49bb-8cc7-7b0595929671" providerId="ADAL" clId="{DC0D327A-425E-4EA6-B7A5-9DE6672BDF81}" dt="2023-06-13T12:43:14.341" v="8506" actId="20577"/>
          <ac:spMkLst>
            <pc:docMk/>
            <pc:sldMk cId="0" sldId="279"/>
            <ac:spMk id="342" creationId="{00000000-0000-0000-0000-000000000000}"/>
          </ac:spMkLst>
        </pc:spChg>
      </pc:sldChg>
      <pc:sldChg chg="modSp mod modNotes modNotesTx">
        <pc:chgData name="Hulda Laxdal Hauksdóttir" userId="905c133d-34b1-49bb-8cc7-7b0595929671" providerId="ADAL" clId="{DC0D327A-425E-4EA6-B7A5-9DE6672BDF81}" dt="2023-06-13T12:43:59.779" v="8509" actId="20577"/>
        <pc:sldMkLst>
          <pc:docMk/>
          <pc:sldMk cId="0" sldId="280"/>
        </pc:sldMkLst>
        <pc:spChg chg="mod">
          <ac:chgData name="Hulda Laxdal Hauksdóttir" userId="905c133d-34b1-49bb-8cc7-7b0595929671" providerId="ADAL" clId="{DC0D327A-425E-4EA6-B7A5-9DE6672BDF81}" dt="2023-06-12T18:52:54.288" v="6545" actId="20577"/>
          <ac:spMkLst>
            <pc:docMk/>
            <pc:sldMk cId="0" sldId="280"/>
            <ac:spMk id="347" creationId="{00000000-0000-0000-0000-000000000000}"/>
          </ac:spMkLst>
        </pc:spChg>
        <pc:spChg chg="mod">
          <ac:chgData name="Hulda Laxdal Hauksdóttir" userId="905c133d-34b1-49bb-8cc7-7b0595929671" providerId="ADAL" clId="{DC0D327A-425E-4EA6-B7A5-9DE6672BDF81}" dt="2023-06-12T18:52:53.666" v="6544" actId="20577"/>
          <ac:spMkLst>
            <pc:docMk/>
            <pc:sldMk cId="0" sldId="280"/>
            <ac:spMk id="348" creationId="{00000000-0000-0000-0000-000000000000}"/>
          </ac:spMkLst>
        </pc:spChg>
        <pc:spChg chg="mod">
          <ac:chgData name="Hulda Laxdal Hauksdóttir" userId="905c133d-34b1-49bb-8cc7-7b0595929671" providerId="ADAL" clId="{DC0D327A-425E-4EA6-B7A5-9DE6672BDF81}" dt="2023-06-13T12:43:49.694" v="8507" actId="14100"/>
          <ac:spMkLst>
            <pc:docMk/>
            <pc:sldMk cId="0" sldId="280"/>
            <ac:spMk id="351" creationId="{00000000-0000-0000-0000-000000000000}"/>
          </ac:spMkLst>
        </pc:spChg>
        <pc:spChg chg="mod">
          <ac:chgData name="Hulda Laxdal Hauksdóttir" userId="905c133d-34b1-49bb-8cc7-7b0595929671" providerId="ADAL" clId="{DC0D327A-425E-4EA6-B7A5-9DE6672BDF81}" dt="2023-06-12T18:51:09.603" v="6524" actId="114"/>
          <ac:spMkLst>
            <pc:docMk/>
            <pc:sldMk cId="0" sldId="280"/>
            <ac:spMk id="354" creationId="{00000000-0000-0000-0000-000000000000}"/>
          </ac:spMkLst>
        </pc:spChg>
        <pc:spChg chg="mod">
          <ac:chgData name="Hulda Laxdal Hauksdóttir" userId="905c133d-34b1-49bb-8cc7-7b0595929671" providerId="ADAL" clId="{DC0D327A-425E-4EA6-B7A5-9DE6672BDF81}" dt="2023-06-13T12:43:59.779" v="8509" actId="20577"/>
          <ac:spMkLst>
            <pc:docMk/>
            <pc:sldMk cId="0" sldId="280"/>
            <ac:spMk id="355" creationId="{00000000-0000-0000-0000-000000000000}"/>
          </ac:spMkLst>
        </pc:spChg>
        <pc:spChg chg="mod">
          <ac:chgData name="Hulda Laxdal Hauksdóttir" userId="905c133d-34b1-49bb-8cc7-7b0595929671" providerId="ADAL" clId="{DC0D327A-425E-4EA6-B7A5-9DE6672BDF81}" dt="2023-06-12T18:53:19.759" v="6551" actId="20577"/>
          <ac:spMkLst>
            <pc:docMk/>
            <pc:sldMk cId="0" sldId="280"/>
            <ac:spMk id="356" creationId="{00000000-0000-0000-0000-000000000000}"/>
          </ac:spMkLst>
        </pc:spChg>
        <pc:cxnChg chg="mod">
          <ac:chgData name="Hulda Laxdal Hauksdóttir" userId="905c133d-34b1-49bb-8cc7-7b0595929671" providerId="ADAL" clId="{DC0D327A-425E-4EA6-B7A5-9DE6672BDF81}" dt="2023-06-12T18:46:30.017" v="6411" actId="14100"/>
          <ac:cxnSpMkLst>
            <pc:docMk/>
            <pc:sldMk cId="0" sldId="280"/>
            <ac:cxnSpMk id="357" creationId="{00000000-0000-0000-0000-000000000000}"/>
          </ac:cxnSpMkLst>
        </pc:cxnChg>
      </pc:sldChg>
      <pc:sldChg chg="modSp mod">
        <pc:chgData name="Hulda Laxdal Hauksdóttir" userId="905c133d-34b1-49bb-8cc7-7b0595929671" providerId="ADAL" clId="{DC0D327A-425E-4EA6-B7A5-9DE6672BDF81}" dt="2023-06-13T12:49:29.746" v="8548" actId="1076"/>
        <pc:sldMkLst>
          <pc:docMk/>
          <pc:sldMk cId="0" sldId="281"/>
        </pc:sldMkLst>
        <pc:spChg chg="mod">
          <ac:chgData name="Hulda Laxdal Hauksdóttir" userId="905c133d-34b1-49bb-8cc7-7b0595929671" providerId="ADAL" clId="{DC0D327A-425E-4EA6-B7A5-9DE6672BDF81}" dt="2023-06-13T12:49:29.746" v="8548" actId="1076"/>
          <ac:spMkLst>
            <pc:docMk/>
            <pc:sldMk cId="0" sldId="281"/>
            <ac:spMk id="362" creationId="{00000000-0000-0000-0000-000000000000}"/>
          </ac:spMkLst>
        </pc:spChg>
        <pc:spChg chg="mod">
          <ac:chgData name="Hulda Laxdal Hauksdóttir" userId="905c133d-34b1-49bb-8cc7-7b0595929671" providerId="ADAL" clId="{DC0D327A-425E-4EA6-B7A5-9DE6672BDF81}" dt="2023-06-13T12:48:57.529" v="8543" actId="20577"/>
          <ac:spMkLst>
            <pc:docMk/>
            <pc:sldMk cId="0" sldId="281"/>
            <ac:spMk id="364" creationId="{00000000-0000-0000-0000-000000000000}"/>
          </ac:spMkLst>
        </pc:spChg>
        <pc:spChg chg="mod">
          <ac:chgData name="Hulda Laxdal Hauksdóttir" userId="905c133d-34b1-49bb-8cc7-7b0595929671" providerId="ADAL" clId="{DC0D327A-425E-4EA6-B7A5-9DE6672BDF81}" dt="2023-06-13T12:45:30.685" v="8524" actId="20577"/>
          <ac:spMkLst>
            <pc:docMk/>
            <pc:sldMk cId="0" sldId="281"/>
            <ac:spMk id="365" creationId="{00000000-0000-0000-0000-000000000000}"/>
          </ac:spMkLst>
        </pc:spChg>
        <pc:spChg chg="mod">
          <ac:chgData name="Hulda Laxdal Hauksdóttir" userId="905c133d-34b1-49bb-8cc7-7b0595929671" providerId="ADAL" clId="{DC0D327A-425E-4EA6-B7A5-9DE6672BDF81}" dt="2023-06-13T12:49:21.540" v="8546" actId="113"/>
          <ac:spMkLst>
            <pc:docMk/>
            <pc:sldMk cId="0" sldId="281"/>
            <ac:spMk id="366" creationId="{00000000-0000-0000-0000-000000000000}"/>
          </ac:spMkLst>
        </pc:spChg>
      </pc:sldChg>
      <pc:sldChg chg="modSp mod">
        <pc:chgData name="Hulda Laxdal Hauksdóttir" userId="905c133d-34b1-49bb-8cc7-7b0595929671" providerId="ADAL" clId="{DC0D327A-425E-4EA6-B7A5-9DE6672BDF81}" dt="2023-06-13T12:51:29.147" v="8591" actId="20577"/>
        <pc:sldMkLst>
          <pc:docMk/>
          <pc:sldMk cId="0" sldId="282"/>
        </pc:sldMkLst>
        <pc:spChg chg="mod">
          <ac:chgData name="Hulda Laxdal Hauksdóttir" userId="905c133d-34b1-49bb-8cc7-7b0595929671" providerId="ADAL" clId="{DC0D327A-425E-4EA6-B7A5-9DE6672BDF81}" dt="2023-06-13T12:50:02.043" v="8553" actId="207"/>
          <ac:spMkLst>
            <pc:docMk/>
            <pc:sldMk cId="0" sldId="282"/>
            <ac:spMk id="371" creationId="{00000000-0000-0000-0000-000000000000}"/>
          </ac:spMkLst>
        </pc:spChg>
        <pc:spChg chg="mod">
          <ac:chgData name="Hulda Laxdal Hauksdóttir" userId="905c133d-34b1-49bb-8cc7-7b0595929671" providerId="ADAL" clId="{DC0D327A-425E-4EA6-B7A5-9DE6672BDF81}" dt="2023-06-13T12:51:29.147" v="8591" actId="20577"/>
          <ac:spMkLst>
            <pc:docMk/>
            <pc:sldMk cId="0" sldId="282"/>
            <ac:spMk id="372" creationId="{00000000-0000-0000-0000-000000000000}"/>
          </ac:spMkLst>
        </pc:spChg>
      </pc:sldChg>
      <pc:sldChg chg="addSp delSp modSp mod">
        <pc:chgData name="Hulda Laxdal Hauksdóttir" userId="905c133d-34b1-49bb-8cc7-7b0595929671" providerId="ADAL" clId="{DC0D327A-425E-4EA6-B7A5-9DE6672BDF81}" dt="2023-06-13T12:52:11.556" v="8609" actId="20577"/>
        <pc:sldMkLst>
          <pc:docMk/>
          <pc:sldMk cId="0" sldId="283"/>
        </pc:sldMkLst>
        <pc:spChg chg="add mod">
          <ac:chgData name="Hulda Laxdal Hauksdóttir" userId="905c133d-34b1-49bb-8cc7-7b0595929671" providerId="ADAL" clId="{DC0D327A-425E-4EA6-B7A5-9DE6672BDF81}" dt="2023-06-12T19:34:37.362" v="7820"/>
          <ac:spMkLst>
            <pc:docMk/>
            <pc:sldMk cId="0" sldId="283"/>
            <ac:spMk id="2" creationId="{19DB69C4-3789-6940-4170-0665B9407D29}"/>
          </ac:spMkLst>
        </pc:spChg>
        <pc:spChg chg="mod">
          <ac:chgData name="Hulda Laxdal Hauksdóttir" userId="905c133d-34b1-49bb-8cc7-7b0595929671" providerId="ADAL" clId="{DC0D327A-425E-4EA6-B7A5-9DE6672BDF81}" dt="2023-06-13T12:52:11.556" v="8609" actId="20577"/>
          <ac:spMkLst>
            <pc:docMk/>
            <pc:sldMk cId="0" sldId="283"/>
            <ac:spMk id="386" creationId="{00000000-0000-0000-0000-000000000000}"/>
          </ac:spMkLst>
        </pc:spChg>
        <pc:spChg chg="mod">
          <ac:chgData name="Hulda Laxdal Hauksdóttir" userId="905c133d-34b1-49bb-8cc7-7b0595929671" providerId="ADAL" clId="{DC0D327A-425E-4EA6-B7A5-9DE6672BDF81}" dt="2023-06-12T19:26:04.447" v="7819" actId="790"/>
          <ac:spMkLst>
            <pc:docMk/>
            <pc:sldMk cId="0" sldId="283"/>
            <ac:spMk id="387" creationId="{00000000-0000-0000-0000-000000000000}"/>
          </ac:spMkLst>
        </pc:spChg>
        <pc:spChg chg="mod">
          <ac:chgData name="Hulda Laxdal Hauksdóttir" userId="905c133d-34b1-49bb-8cc7-7b0595929671" providerId="ADAL" clId="{DC0D327A-425E-4EA6-B7A5-9DE6672BDF81}" dt="2023-06-12T10:40:55.872" v="64" actId="20577"/>
          <ac:spMkLst>
            <pc:docMk/>
            <pc:sldMk cId="0" sldId="283"/>
            <ac:spMk id="388" creationId="{00000000-0000-0000-0000-000000000000}"/>
          </ac:spMkLst>
        </pc:spChg>
        <pc:spChg chg="mod">
          <ac:chgData name="Hulda Laxdal Hauksdóttir" userId="905c133d-34b1-49bb-8cc7-7b0595929671" providerId="ADAL" clId="{DC0D327A-425E-4EA6-B7A5-9DE6672BDF81}" dt="2023-06-12T10:40:30.253" v="55" actId="1076"/>
          <ac:spMkLst>
            <pc:docMk/>
            <pc:sldMk cId="0" sldId="283"/>
            <ac:spMk id="394" creationId="{00000000-0000-0000-0000-000000000000}"/>
          </ac:spMkLst>
        </pc:spChg>
        <pc:spChg chg="mod">
          <ac:chgData name="Hulda Laxdal Hauksdóttir" userId="905c133d-34b1-49bb-8cc7-7b0595929671" providerId="ADAL" clId="{DC0D327A-425E-4EA6-B7A5-9DE6672BDF81}" dt="2023-06-12T19:22:04.596" v="7818" actId="27636"/>
          <ac:spMkLst>
            <pc:docMk/>
            <pc:sldMk cId="0" sldId="283"/>
            <ac:spMk id="395" creationId="{00000000-0000-0000-0000-000000000000}"/>
          </ac:spMkLst>
        </pc:spChg>
        <pc:picChg chg="mod">
          <ac:chgData name="Hulda Laxdal Hauksdóttir" userId="905c133d-34b1-49bb-8cc7-7b0595929671" providerId="ADAL" clId="{DC0D327A-425E-4EA6-B7A5-9DE6672BDF81}" dt="2023-06-12T10:40:49.580" v="62" actId="1076"/>
          <ac:picMkLst>
            <pc:docMk/>
            <pc:sldMk cId="0" sldId="283"/>
            <ac:picMk id="389" creationId="{00000000-0000-0000-0000-000000000000}"/>
          </ac:picMkLst>
        </pc:picChg>
        <pc:picChg chg="mod">
          <ac:chgData name="Hulda Laxdal Hauksdóttir" userId="905c133d-34b1-49bb-8cc7-7b0595929671" providerId="ADAL" clId="{DC0D327A-425E-4EA6-B7A5-9DE6672BDF81}" dt="2023-06-12T10:40:43.700" v="60" actId="1076"/>
          <ac:picMkLst>
            <pc:docMk/>
            <pc:sldMk cId="0" sldId="283"/>
            <ac:picMk id="390" creationId="{00000000-0000-0000-0000-000000000000}"/>
          </ac:picMkLst>
        </pc:picChg>
        <pc:picChg chg="del mod">
          <ac:chgData name="Hulda Laxdal Hauksdóttir" userId="905c133d-34b1-49bb-8cc7-7b0595929671" providerId="ADAL" clId="{DC0D327A-425E-4EA6-B7A5-9DE6672BDF81}" dt="2023-06-12T10:40:40.444" v="59" actId="478"/>
          <ac:picMkLst>
            <pc:docMk/>
            <pc:sldMk cId="0" sldId="283"/>
            <ac:picMk id="391" creationId="{00000000-0000-0000-0000-000000000000}"/>
          </ac:picMkLst>
        </pc:picChg>
        <pc:picChg chg="del mod">
          <ac:chgData name="Hulda Laxdal Hauksdóttir" userId="905c133d-34b1-49bb-8cc7-7b0595929671" providerId="ADAL" clId="{DC0D327A-425E-4EA6-B7A5-9DE6672BDF81}" dt="2023-06-12T10:40:46.397" v="61" actId="478"/>
          <ac:picMkLst>
            <pc:docMk/>
            <pc:sldMk cId="0" sldId="283"/>
            <ac:picMk id="392" creationId="{00000000-0000-0000-0000-000000000000}"/>
          </ac:picMkLst>
        </pc:picChg>
        <pc:picChg chg="mod">
          <ac:chgData name="Hulda Laxdal Hauksdóttir" userId="905c133d-34b1-49bb-8cc7-7b0595929671" providerId="ADAL" clId="{DC0D327A-425E-4EA6-B7A5-9DE6672BDF81}" dt="2023-06-12T10:40:32.073" v="56" actId="1076"/>
          <ac:picMkLst>
            <pc:docMk/>
            <pc:sldMk cId="0" sldId="283"/>
            <ac:picMk id="393" creationId="{00000000-0000-0000-0000-000000000000}"/>
          </ac:picMkLst>
        </pc:picChg>
      </pc:sldChg>
      <pc:sldChg chg="new del">
        <pc:chgData name="Hulda Laxdal Hauksdóttir" userId="905c133d-34b1-49bb-8cc7-7b0595929671" providerId="ADAL" clId="{DC0D327A-425E-4EA6-B7A5-9DE6672BDF81}" dt="2023-06-21T10:10:10.689" v="8613" actId="47"/>
        <pc:sldMkLst>
          <pc:docMk/>
          <pc:sldMk cId="648237939" sldId="28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marketresearch.com/"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southwest.com/?clk=GNAVHOMELOGO"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youtube.com/watch?v=ivO8CznI4Uk"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shorthandcontent.com/marketing/marketing-mountain-helping-your-customers-to-buy/"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T9-5bnw24_Q"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2" name="Google Shape;13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8" name="Google Shape;218;p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5" name="Google Shape;225;p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2" name="Google Shape;232;p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hlinkClick r:id="rId3"/>
              </a:rPr>
              <a:t>MarketResearch.com: Market Research Reports and Industry Analysis</a:t>
            </a:r>
            <a:endParaRPr dirty="0"/>
          </a:p>
        </p:txBody>
      </p:sp>
      <p:sp>
        <p:nvSpPr>
          <p:cNvPr id="239" name="Google Shape;239;p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6" name="Google Shape;246;p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800" u="sng" dirty="0">
                <a:solidFill>
                  <a:srgbClr val="000000"/>
                </a:solidFill>
                <a:effectLst/>
                <a:latin typeface="Calibri" panose="020F0502020204030204" pitchFamily="34" charset="0"/>
                <a:ea typeface="Times New Roman" panose="02020603050405020304" pitchFamily="18" charset="0"/>
                <a:hlinkClick r:id="rId3"/>
              </a:rPr>
              <a:t>https://www.southwest.com/?clk=GNAVHOMELOGO</a:t>
            </a:r>
            <a:r>
              <a:rPr lang="en-GB" sz="1800" dirty="0">
                <a:solidFill>
                  <a:srgbClr val="000000"/>
                </a:solidFill>
                <a:effectLst/>
                <a:latin typeface="Calibri" panose="020F0502020204030204" pitchFamily="34" charset="0"/>
                <a:ea typeface="Times New Roman" panose="02020603050405020304" pitchFamily="18" charset="0"/>
              </a:rPr>
              <a:t> </a:t>
            </a:r>
            <a:endParaRPr lang="is-IS" sz="18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dirty="0"/>
          </a:p>
        </p:txBody>
      </p:sp>
      <p:sp>
        <p:nvSpPr>
          <p:cNvPr id="253" name="Google Shape;253;p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0" name="Google Shape;260;p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800" dirty="0">
                <a:solidFill>
                  <a:srgbClr val="000000"/>
                </a:solidFill>
                <a:effectLst/>
                <a:latin typeface="Calibri" panose="020F0502020204030204" pitchFamily="34" charset="0"/>
                <a:ea typeface="Times New Roman" panose="02020603050405020304" pitchFamily="18" charset="0"/>
              </a:rPr>
              <a:t>https://www.ama.org/</a:t>
            </a:r>
            <a:r>
              <a:rPr lang="is-IS" sz="1800" dirty="0">
                <a:solidFill>
                  <a:srgbClr val="000000"/>
                </a:solidFill>
                <a:effectLst/>
                <a:latin typeface="Calibri" panose="020F0502020204030204" pitchFamily="34" charset="0"/>
                <a:ea typeface="Times New Roman" panose="02020603050405020304" pitchFamily="18" charset="0"/>
              </a:rPr>
              <a:t> </a:t>
            </a:r>
            <a:endParaRPr lang="is-IS" sz="1800" dirty="0">
              <a:effectLst/>
              <a:latin typeface="Calibri" panose="020F0502020204030204" pitchFamily="34" charset="0"/>
              <a:ea typeface="Calibri" panose="020F0502020204030204" pitchFamily="34" charset="0"/>
            </a:endParaRPr>
          </a:p>
        </p:txBody>
      </p:sp>
      <p:sp>
        <p:nvSpPr>
          <p:cNvPr id="267" name="Google Shape;267;p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5" name="Google Shape;275;p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2" name="Google Shape;282;p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2" name="Google Shape;142;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9" name="Google Shape;299;p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8" name="Google Shape;308;p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8" name="Google Shape;318;p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8" name="Google Shape;328;p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9" name="Google Shape;339;p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800" u="sng" dirty="0">
                <a:solidFill>
                  <a:srgbClr val="000000"/>
                </a:solidFill>
                <a:effectLst/>
                <a:latin typeface="Calibri" panose="020F0502020204030204" pitchFamily="34" charset="0"/>
                <a:ea typeface="Times New Roman" panose="02020603050405020304" pitchFamily="18" charset="0"/>
                <a:hlinkClick r:id="rId3"/>
              </a:rPr>
              <a:t>https://www.youtube.com/watch?v=ivO8CznI4Uk</a:t>
            </a:r>
            <a:endParaRPr lang="is-IS" sz="18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dirty="0"/>
          </a:p>
        </p:txBody>
      </p:sp>
      <p:sp>
        <p:nvSpPr>
          <p:cNvPr id="345" name="Google Shape;345;p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0" name="Google Shape;360;p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9" name="Google Shape;369;p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84" name="Google Shape;384;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9" name="Google Shape;149;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800" u="sng" dirty="0">
                <a:solidFill>
                  <a:srgbClr val="000000"/>
                </a:solidFill>
                <a:effectLst/>
                <a:latin typeface="Calibri" panose="020F0502020204030204" pitchFamily="34" charset="0"/>
                <a:ea typeface="Times New Roman" panose="02020603050405020304" pitchFamily="18" charset="0"/>
                <a:hlinkClick r:id="rId3"/>
              </a:rPr>
              <a:t>https://shorthandcontent.com/marketing/marketing-mountain-helping-your-customers-to-buy/</a:t>
            </a:r>
            <a:endParaRPr lang="is-IS" sz="1800" dirty="0">
              <a:effectLst/>
              <a:latin typeface="Calibri" panose="020F0502020204030204" pitchFamily="34" charset="0"/>
              <a:ea typeface="Calibri" panose="020F0502020204030204" pitchFamily="34" charset="0"/>
            </a:endParaRPr>
          </a:p>
          <a:p>
            <a:pPr marL="0" lvl="0" indent="0" algn="l" rtl="0">
              <a:lnSpc>
                <a:spcPct val="100000"/>
              </a:lnSpc>
              <a:spcBef>
                <a:spcPts val="0"/>
              </a:spcBef>
              <a:spcAft>
                <a:spcPts val="0"/>
              </a:spcAft>
              <a:buSzPts val="1100"/>
              <a:buNone/>
            </a:pPr>
            <a:endParaRPr lang="is-IS" dirty="0"/>
          </a:p>
          <a:p>
            <a:pPr marL="0" lvl="0" indent="0" algn="l" rtl="0">
              <a:lnSpc>
                <a:spcPct val="100000"/>
              </a:lnSpc>
              <a:spcBef>
                <a:spcPts val="0"/>
              </a:spcBef>
              <a:spcAft>
                <a:spcPts val="0"/>
              </a:spcAft>
              <a:buSzPts val="1100"/>
              <a:buNone/>
            </a:pPr>
            <a:endParaRPr dirty="0"/>
          </a:p>
        </p:txBody>
      </p:sp>
      <p:sp>
        <p:nvSpPr>
          <p:cNvPr id="156" name="Google Shape;156;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800" u="sng" dirty="0">
                <a:solidFill>
                  <a:srgbClr val="000000"/>
                </a:solidFill>
                <a:effectLst/>
                <a:latin typeface="Calibri" panose="020F0502020204030204" pitchFamily="34" charset="0"/>
                <a:ea typeface="Times New Roman" panose="02020603050405020304" pitchFamily="18" charset="0"/>
                <a:hlinkClick r:id="rId3"/>
              </a:rPr>
              <a:t>https://www.youtube.com/watch?v=T9-5bnw24_Q</a:t>
            </a:r>
            <a:endParaRPr lang="is-IS" sz="1800" dirty="0">
              <a:effectLst/>
              <a:latin typeface="Calibri" panose="020F0502020204030204" pitchFamily="34" charset="0"/>
              <a:ea typeface="Calibri" panose="020F0502020204030204" pitchFamily="34" charset="0"/>
            </a:endParaRPr>
          </a:p>
          <a:p>
            <a:pPr marL="0" lvl="0" indent="0" algn="l" rtl="0">
              <a:lnSpc>
                <a:spcPct val="100000"/>
              </a:lnSpc>
              <a:spcBef>
                <a:spcPts val="0"/>
              </a:spcBef>
              <a:spcAft>
                <a:spcPts val="0"/>
              </a:spcAft>
              <a:buSzPts val="1100"/>
              <a:buNone/>
            </a:pPr>
            <a:endParaRPr dirty="0"/>
          </a:p>
        </p:txBody>
      </p:sp>
      <p:sp>
        <p:nvSpPr>
          <p:cNvPr id="167" name="Google Shape;167;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8" name="Google Shape;188;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5" name="Google Shape;19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3" name="Google Shape;203;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1" name="Google Shape;211;p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Slide ">
  <p:cSld name="Cover Slide ">
    <p:spTree>
      <p:nvGrpSpPr>
        <p:cNvPr id="1" name="Shape 11"/>
        <p:cNvGrpSpPr/>
        <p:nvPr/>
      </p:nvGrpSpPr>
      <p:grpSpPr>
        <a:xfrm>
          <a:off x="0" y="0"/>
          <a:ext cx="0" cy="0"/>
          <a:chOff x="0" y="0"/>
          <a:chExt cx="0" cy="0"/>
        </a:xfrm>
      </p:grpSpPr>
      <p:sp>
        <p:nvSpPr>
          <p:cNvPr id="12" name="Google Shape;12;p36"/>
          <p:cNvSpPr/>
          <p:nvPr/>
        </p:nvSpPr>
        <p:spPr>
          <a:xfrm>
            <a:off x="1948762" y="1722815"/>
            <a:ext cx="10243238" cy="5171791"/>
          </a:xfrm>
          <a:custGeom>
            <a:avLst/>
            <a:gdLst/>
            <a:ahLst/>
            <a:cxnLst/>
            <a:rect l="l" t="t" r="r" b="b"/>
            <a:pathLst>
              <a:path w="1144207" h="577708" extrusionOk="0">
                <a:moveTo>
                  <a:pt x="0" y="577709"/>
                </a:moveTo>
                <a:lnTo>
                  <a:pt x="267674" y="129289"/>
                </a:lnTo>
                <a:lnTo>
                  <a:pt x="1144207" y="0"/>
                </a:lnTo>
                <a:lnTo>
                  <a:pt x="1142961" y="577085"/>
                </a:lnTo>
                <a:close/>
              </a:path>
            </a:pathLst>
          </a:custGeom>
          <a:gradFill>
            <a:gsLst>
              <a:gs pos="0">
                <a:srgbClr val="3D3D7D"/>
              </a:gs>
              <a:gs pos="32000">
                <a:srgbClr val="7F59A1"/>
              </a:gs>
              <a:gs pos="64000">
                <a:srgbClr val="279BD3"/>
              </a:gs>
              <a:gs pos="100000">
                <a:srgbClr val="1B728D"/>
              </a:gs>
            </a:gsLst>
            <a:lin ang="54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3" name="Google Shape;13;p36" descr="A picture containing text, clock, sign, gauge&#10;&#10;Description automatically generated"/>
          <p:cNvPicPr preferRelativeResize="0"/>
          <p:nvPr/>
        </p:nvPicPr>
        <p:blipFill rotWithShape="1">
          <a:blip r:embed="rId2">
            <a:alphaModFix/>
          </a:blip>
          <a:srcRect/>
          <a:stretch/>
        </p:blipFill>
        <p:spPr>
          <a:xfrm>
            <a:off x="5317933" y="707727"/>
            <a:ext cx="4104904" cy="941876"/>
          </a:xfrm>
          <a:prstGeom prst="rect">
            <a:avLst/>
          </a:prstGeom>
          <a:noFill/>
          <a:ln>
            <a:noFill/>
          </a:ln>
        </p:spPr>
      </p:pic>
      <p:sp>
        <p:nvSpPr>
          <p:cNvPr id="14" name="Google Shape;14;p36"/>
          <p:cNvSpPr>
            <a:spLocks noGrp="1"/>
          </p:cNvSpPr>
          <p:nvPr>
            <p:ph type="pic" idx="2"/>
          </p:nvPr>
        </p:nvSpPr>
        <p:spPr>
          <a:xfrm>
            <a:off x="-14513" y="923489"/>
            <a:ext cx="4390612" cy="5971126"/>
          </a:xfrm>
          <a:prstGeom prst="rect">
            <a:avLst/>
          </a:prstGeom>
          <a:noFill/>
          <a:ln>
            <a:noFill/>
          </a:ln>
        </p:spPr>
      </p:sp>
      <p:sp>
        <p:nvSpPr>
          <p:cNvPr id="15" name="Google Shape;15;p36"/>
          <p:cNvSpPr/>
          <p:nvPr/>
        </p:nvSpPr>
        <p:spPr>
          <a:xfrm>
            <a:off x="1948762" y="1686209"/>
            <a:ext cx="10243238" cy="5171791"/>
          </a:xfrm>
          <a:custGeom>
            <a:avLst/>
            <a:gdLst/>
            <a:ahLst/>
            <a:cxnLst/>
            <a:rect l="l" t="t" r="r" b="b"/>
            <a:pathLst>
              <a:path w="1144207" h="577708" extrusionOk="0">
                <a:moveTo>
                  <a:pt x="0" y="577709"/>
                </a:moveTo>
                <a:lnTo>
                  <a:pt x="267674" y="129289"/>
                </a:lnTo>
                <a:lnTo>
                  <a:pt x="1144207" y="0"/>
                </a:lnTo>
                <a:lnTo>
                  <a:pt x="1142961" y="577085"/>
                </a:lnTo>
                <a:close/>
              </a:path>
            </a:pathLst>
          </a:custGeom>
          <a:blipFill rotWithShape="1">
            <a:blip r:embed="rId3">
              <a:alphaModFix/>
            </a:blip>
            <a:stretch>
              <a:fillRect l="-32105" t="-79327" r="32104" b="-65434"/>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 name="Google Shape;16;p36"/>
          <p:cNvSpPr txBox="1">
            <a:spLocks noGrp="1"/>
          </p:cNvSpPr>
          <p:nvPr>
            <p:ph type="body" idx="1"/>
          </p:nvPr>
        </p:nvSpPr>
        <p:spPr>
          <a:xfrm>
            <a:off x="5317932" y="4349593"/>
            <a:ext cx="5435885" cy="115826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5000"/>
              <a:buNone/>
              <a:defRPr sz="5000" b="1">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 name="Google Shape;17;p36"/>
          <p:cNvSpPr txBox="1">
            <a:spLocks noGrp="1"/>
          </p:cNvSpPr>
          <p:nvPr>
            <p:ph type="body" idx="3"/>
          </p:nvPr>
        </p:nvSpPr>
        <p:spPr>
          <a:xfrm>
            <a:off x="5317932" y="3750962"/>
            <a:ext cx="5278651" cy="69735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8" name="Google Shape;18;p36"/>
          <p:cNvGrpSpPr/>
          <p:nvPr/>
        </p:nvGrpSpPr>
        <p:grpSpPr>
          <a:xfrm>
            <a:off x="9427616" y="5733416"/>
            <a:ext cx="2735993" cy="679345"/>
            <a:chOff x="0" y="0"/>
            <a:chExt cx="2301694" cy="571500"/>
          </a:xfrm>
        </p:grpSpPr>
        <p:sp>
          <p:nvSpPr>
            <p:cNvPr id="19" name="Google Shape;19;p36"/>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0" name="Google Shape;20;p36"/>
            <p:cNvPicPr preferRelativeResize="0"/>
            <p:nvPr/>
          </p:nvPicPr>
          <p:blipFill rotWithShape="1">
            <a:blip r:embed="rId4">
              <a:alphaModFix/>
            </a:blip>
            <a:srcRect r="44449"/>
            <a:stretch/>
          </p:blipFill>
          <p:spPr>
            <a:xfrm>
              <a:off x="312965" y="96237"/>
              <a:ext cx="1675765" cy="384810"/>
            </a:xfrm>
            <a:prstGeom prst="rect">
              <a:avLst/>
            </a:prstGeom>
            <a:noFill/>
            <a:ln>
              <a:noFill/>
            </a:ln>
          </p:spPr>
        </p:pic>
      </p:grpSp>
      <p:sp>
        <p:nvSpPr>
          <p:cNvPr id="21" name="Google Shape;21;p36"/>
          <p:cNvSpPr/>
          <p:nvPr/>
        </p:nvSpPr>
        <p:spPr>
          <a:xfrm flipH="1">
            <a:off x="5077932" y="4323426"/>
            <a:ext cx="6336000" cy="36000"/>
          </a:xfrm>
          <a:prstGeom prst="rect">
            <a:avLst/>
          </a:prstGeom>
          <a:solidFill>
            <a:srgbClr val="279BD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Light"/>
              <a:ea typeface="Montserrat Light"/>
              <a:cs typeface="Montserrat Light"/>
              <a:sym typeface="Montserrat Light"/>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hone Slide">
  <p:cSld name="Phone Slide">
    <p:spTree>
      <p:nvGrpSpPr>
        <p:cNvPr id="1" name="Shape 116"/>
        <p:cNvGrpSpPr/>
        <p:nvPr/>
      </p:nvGrpSpPr>
      <p:grpSpPr>
        <a:xfrm>
          <a:off x="0" y="0"/>
          <a:ext cx="0" cy="0"/>
          <a:chOff x="0" y="0"/>
          <a:chExt cx="0" cy="0"/>
        </a:xfrm>
      </p:grpSpPr>
      <p:sp>
        <p:nvSpPr>
          <p:cNvPr id="117" name="Google Shape;117;p40"/>
          <p:cNvSpPr/>
          <p:nvPr/>
        </p:nvSpPr>
        <p:spPr>
          <a:xfrm>
            <a:off x="241300" y="228600"/>
            <a:ext cx="11696700" cy="3035300"/>
          </a:xfrm>
          <a:prstGeom prst="rect">
            <a:avLst/>
          </a:prstGeom>
          <a:gradFill>
            <a:gsLst>
              <a:gs pos="0">
                <a:srgbClr val="3D3D7D"/>
              </a:gs>
              <a:gs pos="32000">
                <a:srgbClr val="7F59A1"/>
              </a:gs>
              <a:gs pos="64000">
                <a:srgbClr val="279BD3"/>
              </a:gs>
              <a:gs pos="100000">
                <a:srgbClr val="1B728D"/>
              </a:gs>
            </a:gsLst>
            <a:lin ang="19199999"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8" name="Google Shape;118;p40"/>
          <p:cNvSpPr/>
          <p:nvPr/>
        </p:nvSpPr>
        <p:spPr>
          <a:xfrm>
            <a:off x="831350" y="1502804"/>
            <a:ext cx="792000" cy="21410"/>
          </a:xfrm>
          <a:prstGeom prst="rect">
            <a:avLst/>
          </a:prstGeom>
          <a:solidFill>
            <a:srgbClr val="279BD3"/>
          </a:solidFill>
          <a:ln w="12700" cap="flat" cmpd="sng">
            <a:solidFill>
              <a:srgbClr val="279BD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Light"/>
              <a:ea typeface="Montserrat Light"/>
              <a:cs typeface="Montserrat Light"/>
              <a:sym typeface="Montserrat Light"/>
            </a:endParaRPr>
          </a:p>
        </p:txBody>
      </p:sp>
      <p:grpSp>
        <p:nvGrpSpPr>
          <p:cNvPr id="119" name="Google Shape;119;p40"/>
          <p:cNvGrpSpPr/>
          <p:nvPr/>
        </p:nvGrpSpPr>
        <p:grpSpPr>
          <a:xfrm>
            <a:off x="2530564" y="336687"/>
            <a:ext cx="9078210" cy="5854425"/>
            <a:chOff x="3152299" y="635855"/>
            <a:chExt cx="19296834" cy="12444290"/>
          </a:xfrm>
        </p:grpSpPr>
        <p:pic>
          <p:nvPicPr>
            <p:cNvPr id="120" name="Google Shape;120;p40" descr="iPhone6_mockup_front_white.png"/>
            <p:cNvPicPr preferRelativeResize="0"/>
            <p:nvPr/>
          </p:nvPicPr>
          <p:blipFill rotWithShape="1">
            <a:blip r:embed="rId2">
              <a:alphaModFix/>
            </a:blip>
            <a:srcRect/>
            <a:stretch/>
          </p:blipFill>
          <p:spPr>
            <a:xfrm>
              <a:off x="14493359" y="635855"/>
              <a:ext cx="7955774" cy="12444290"/>
            </a:xfrm>
            <a:prstGeom prst="rect">
              <a:avLst/>
            </a:prstGeom>
            <a:noFill/>
            <a:ln>
              <a:noFill/>
            </a:ln>
          </p:spPr>
        </p:pic>
        <p:sp>
          <p:nvSpPr>
            <p:cNvPr id="121" name="Google Shape;121;p40"/>
            <p:cNvSpPr txBox="1"/>
            <p:nvPr/>
          </p:nvSpPr>
          <p:spPr>
            <a:xfrm>
              <a:off x="3152299" y="9384825"/>
              <a:ext cx="226215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2"/>
                  </a:solidFill>
                  <a:latin typeface="Montserrat"/>
                  <a:ea typeface="Montserrat"/>
                  <a:cs typeface="Montserrat"/>
                  <a:sym typeface="Montserrat"/>
                </a:rPr>
                <a:t>Title One</a:t>
              </a:r>
              <a:endParaRPr sz="1400" b="0" i="0" u="none" strike="noStrike" cap="none">
                <a:solidFill>
                  <a:srgbClr val="000000"/>
                </a:solidFill>
                <a:latin typeface="Arial"/>
                <a:ea typeface="Arial"/>
                <a:cs typeface="Arial"/>
                <a:sym typeface="Arial"/>
              </a:endParaRPr>
            </a:p>
          </p:txBody>
        </p:sp>
        <p:sp>
          <p:nvSpPr>
            <p:cNvPr id="122" name="Google Shape;122;p40"/>
            <p:cNvSpPr txBox="1"/>
            <p:nvPr/>
          </p:nvSpPr>
          <p:spPr>
            <a:xfrm>
              <a:off x="9842014" y="9384825"/>
              <a:ext cx="2242922"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2"/>
                  </a:solidFill>
                  <a:latin typeface="Montserrat"/>
                  <a:ea typeface="Montserrat"/>
                  <a:cs typeface="Montserrat"/>
                  <a:sym typeface="Montserrat"/>
                </a:rPr>
                <a:t>Title Two</a:t>
              </a:r>
              <a:endParaRPr sz="1400" b="0" i="0" u="none" strike="noStrike" cap="none">
                <a:solidFill>
                  <a:srgbClr val="000000"/>
                </a:solidFill>
                <a:latin typeface="Arial"/>
                <a:ea typeface="Arial"/>
                <a:cs typeface="Arial"/>
                <a:sym typeface="Arial"/>
              </a:endParaRPr>
            </a:p>
          </p:txBody>
        </p:sp>
      </p:grpSp>
      <p:sp>
        <p:nvSpPr>
          <p:cNvPr id="123" name="Google Shape;123;p40"/>
          <p:cNvSpPr>
            <a:spLocks noGrp="1"/>
          </p:cNvSpPr>
          <p:nvPr>
            <p:ph type="pic" idx="2"/>
          </p:nvPr>
        </p:nvSpPr>
        <p:spPr>
          <a:xfrm>
            <a:off x="8602116" y="1265033"/>
            <a:ext cx="2266512" cy="3978298"/>
          </a:xfrm>
          <a:prstGeom prst="rect">
            <a:avLst/>
          </a:prstGeom>
          <a:solidFill>
            <a:schemeClr val="lt1"/>
          </a:solidFill>
          <a:ln>
            <a:noFill/>
          </a:ln>
        </p:spPr>
      </p:sp>
      <p:sp>
        <p:nvSpPr>
          <p:cNvPr id="124" name="Google Shape;124;p40"/>
          <p:cNvSpPr txBox="1">
            <a:spLocks noGrp="1"/>
          </p:cNvSpPr>
          <p:nvPr>
            <p:ph type="body" idx="1"/>
          </p:nvPr>
        </p:nvSpPr>
        <p:spPr>
          <a:xfrm>
            <a:off x="734715" y="3594101"/>
            <a:ext cx="4983180" cy="203061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2400"/>
              <a:buNone/>
              <a:defRPr sz="2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 name="Google Shape;125;p40"/>
          <p:cNvSpPr txBox="1">
            <a:spLocks noGrp="1"/>
          </p:cNvSpPr>
          <p:nvPr>
            <p:ph type="body" idx="3"/>
          </p:nvPr>
        </p:nvSpPr>
        <p:spPr>
          <a:xfrm>
            <a:off x="734714" y="642972"/>
            <a:ext cx="5085159"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26" name="Google Shape;126;p40"/>
          <p:cNvGrpSpPr/>
          <p:nvPr/>
        </p:nvGrpSpPr>
        <p:grpSpPr>
          <a:xfrm>
            <a:off x="408953" y="6110271"/>
            <a:ext cx="11323912" cy="541807"/>
            <a:chOff x="430699" y="6069857"/>
            <a:chExt cx="11323912" cy="541807"/>
          </a:xfrm>
        </p:grpSpPr>
        <p:sp>
          <p:nvSpPr>
            <p:cNvPr id="127" name="Google Shape;127;p40"/>
            <p:cNvSpPr/>
            <p:nvPr/>
          </p:nvSpPr>
          <p:spPr>
            <a:xfrm>
              <a:off x="825500" y="6203959"/>
              <a:ext cx="10896450" cy="45719"/>
            </a:xfrm>
            <a:custGeom>
              <a:avLst/>
              <a:gdLst/>
              <a:ahLst/>
              <a:cxnLst/>
              <a:rect l="l" t="t" r="r" b="b"/>
              <a:pathLst>
                <a:path w="2568842" h="8144" extrusionOk="0">
                  <a:moveTo>
                    <a:pt x="0" y="0"/>
                  </a:moveTo>
                  <a:lnTo>
                    <a:pt x="2568843" y="0"/>
                  </a:lnTo>
                </a:path>
              </a:pathLst>
            </a:custGeom>
            <a:noFill/>
            <a:ln w="12700" cap="flat" cmpd="sng">
              <a:solidFill>
                <a:srgbClr val="279BD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8" name="Google Shape;128;p40"/>
            <p:cNvSpPr txBox="1"/>
            <p:nvPr/>
          </p:nvSpPr>
          <p:spPr>
            <a:xfrm>
              <a:off x="9009950" y="6380832"/>
              <a:ext cx="2744661" cy="2308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a:solidFill>
                    <a:srgbClr val="2D5592"/>
                  </a:solidFill>
                  <a:latin typeface="Arial"/>
                  <a:ea typeface="Arial"/>
                  <a:cs typeface="Arial"/>
                  <a:sym typeface="Arial"/>
                </a:rPr>
                <a:t>Empowering Young Mountain Entrepreneurs</a:t>
              </a:r>
              <a:endParaRPr sz="1400" b="0" i="0" u="none" strike="noStrike" cap="none">
                <a:solidFill>
                  <a:srgbClr val="000000"/>
                </a:solidFill>
                <a:latin typeface="Arial"/>
                <a:ea typeface="Arial"/>
                <a:cs typeface="Arial"/>
                <a:sym typeface="Arial"/>
              </a:endParaRPr>
            </a:p>
          </p:txBody>
        </p:sp>
        <p:pic>
          <p:nvPicPr>
            <p:cNvPr id="129" name="Google Shape;129;p40" descr="A picture containing text, clock, sign, gauge&#10;&#10;Description automatically generated"/>
            <p:cNvPicPr preferRelativeResize="0"/>
            <p:nvPr/>
          </p:nvPicPr>
          <p:blipFill rotWithShape="1">
            <a:blip r:embed="rId3">
              <a:alphaModFix/>
            </a:blip>
            <a:srcRect l="28689" t="329" r="49709" b="-7351"/>
            <a:stretch/>
          </p:blipFill>
          <p:spPr>
            <a:xfrm>
              <a:off x="430699" y="6069857"/>
              <a:ext cx="394801" cy="448830"/>
            </a:xfrm>
            <a:prstGeom prst="rect">
              <a:avLst/>
            </a:prstGeom>
            <a:noFill/>
            <a:ln>
              <a:noFill/>
            </a:ln>
          </p:spPr>
        </p:pic>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ext Slide with Photo 1">
  <p:cSld name="Text Slide with Photo 1">
    <p:spTree>
      <p:nvGrpSpPr>
        <p:cNvPr id="1" name="Shape 22"/>
        <p:cNvGrpSpPr/>
        <p:nvPr/>
      </p:nvGrpSpPr>
      <p:grpSpPr>
        <a:xfrm>
          <a:off x="0" y="0"/>
          <a:ext cx="0" cy="0"/>
          <a:chOff x="0" y="0"/>
          <a:chExt cx="0" cy="0"/>
        </a:xfrm>
      </p:grpSpPr>
      <p:sp>
        <p:nvSpPr>
          <p:cNvPr id="23" name="Google Shape;23;p38"/>
          <p:cNvSpPr/>
          <p:nvPr/>
        </p:nvSpPr>
        <p:spPr>
          <a:xfrm flipH="1">
            <a:off x="1868123" y="4568506"/>
            <a:ext cx="3052949" cy="2282034"/>
          </a:xfrm>
          <a:custGeom>
            <a:avLst/>
            <a:gdLst/>
            <a:ahLst/>
            <a:cxnLst/>
            <a:rect l="l" t="t" r="r" b="b"/>
            <a:pathLst>
              <a:path w="3052949" h="2282034" extrusionOk="0">
                <a:moveTo>
                  <a:pt x="711661" y="0"/>
                </a:moveTo>
                <a:lnTo>
                  <a:pt x="3052949" y="2264969"/>
                </a:lnTo>
                <a:lnTo>
                  <a:pt x="0" y="2282034"/>
                </a:lnTo>
                <a:lnTo>
                  <a:pt x="711661" y="0"/>
                </a:lnTo>
                <a:close/>
              </a:path>
            </a:pathLst>
          </a:custGeom>
          <a:gradFill>
            <a:gsLst>
              <a:gs pos="0">
                <a:srgbClr val="3D3D7D"/>
              </a:gs>
              <a:gs pos="32000">
                <a:srgbClr val="7F59A1"/>
              </a:gs>
              <a:gs pos="64000">
                <a:srgbClr val="279BD3"/>
              </a:gs>
              <a:gs pos="100000">
                <a:srgbClr val="1B728D"/>
              </a:gs>
            </a:gsLst>
            <a:lin ang="1919999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 name="Google Shape;24;p38"/>
          <p:cNvSpPr>
            <a:spLocks noGrp="1"/>
          </p:cNvSpPr>
          <p:nvPr>
            <p:ph type="pic" idx="2"/>
          </p:nvPr>
        </p:nvSpPr>
        <p:spPr>
          <a:xfrm flipH="1">
            <a:off x="-1" y="2780"/>
            <a:ext cx="4862437" cy="6855220"/>
          </a:xfrm>
          <a:prstGeom prst="rect">
            <a:avLst/>
          </a:prstGeom>
          <a:noFill/>
          <a:ln>
            <a:noFill/>
          </a:ln>
        </p:spPr>
      </p:sp>
      <p:sp>
        <p:nvSpPr>
          <p:cNvPr id="25" name="Google Shape;25;p38"/>
          <p:cNvSpPr/>
          <p:nvPr/>
        </p:nvSpPr>
        <p:spPr>
          <a:xfrm>
            <a:off x="4753425" y="1391126"/>
            <a:ext cx="792000" cy="21410"/>
          </a:xfrm>
          <a:prstGeom prst="rect">
            <a:avLst/>
          </a:prstGeom>
          <a:solidFill>
            <a:srgbClr val="279BD3"/>
          </a:solidFill>
          <a:ln w="12700" cap="flat" cmpd="sng">
            <a:solidFill>
              <a:srgbClr val="279BD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Light"/>
              <a:ea typeface="Montserrat Light"/>
              <a:cs typeface="Montserrat Light"/>
              <a:sym typeface="Montserrat Light"/>
            </a:endParaRPr>
          </a:p>
        </p:txBody>
      </p:sp>
      <p:sp>
        <p:nvSpPr>
          <p:cNvPr id="26" name="Google Shape;26;p38"/>
          <p:cNvSpPr txBox="1">
            <a:spLocks noGrp="1"/>
          </p:cNvSpPr>
          <p:nvPr>
            <p:ph type="body" idx="1"/>
          </p:nvPr>
        </p:nvSpPr>
        <p:spPr>
          <a:xfrm>
            <a:off x="4874231" y="1807811"/>
            <a:ext cx="6971708" cy="38677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2400"/>
              <a:buNone/>
              <a:defRPr sz="2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38"/>
          <p:cNvSpPr txBox="1">
            <a:spLocks noGrp="1"/>
          </p:cNvSpPr>
          <p:nvPr>
            <p:ph type="body" idx="3"/>
          </p:nvPr>
        </p:nvSpPr>
        <p:spPr>
          <a:xfrm>
            <a:off x="4874230" y="693772"/>
            <a:ext cx="6971707"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3600"/>
              <a:buNone/>
              <a:defRPr sz="3600" b="0" i="0">
                <a:solidFill>
                  <a:srgbClr val="5959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8" name="Google Shape;28;p38"/>
          <p:cNvGrpSpPr/>
          <p:nvPr/>
        </p:nvGrpSpPr>
        <p:grpSpPr>
          <a:xfrm>
            <a:off x="4950389" y="6203959"/>
            <a:ext cx="6804222" cy="407705"/>
            <a:chOff x="4950389" y="6203959"/>
            <a:chExt cx="6804222" cy="407705"/>
          </a:xfrm>
        </p:grpSpPr>
        <p:sp>
          <p:nvSpPr>
            <p:cNvPr id="29" name="Google Shape;29;p38"/>
            <p:cNvSpPr/>
            <p:nvPr/>
          </p:nvSpPr>
          <p:spPr>
            <a:xfrm>
              <a:off x="4950389" y="6203959"/>
              <a:ext cx="6653029" cy="45719"/>
            </a:xfrm>
            <a:custGeom>
              <a:avLst/>
              <a:gdLst/>
              <a:ahLst/>
              <a:cxnLst/>
              <a:rect l="l" t="t" r="r" b="b"/>
              <a:pathLst>
                <a:path w="2568842" h="8144" extrusionOk="0">
                  <a:moveTo>
                    <a:pt x="0" y="0"/>
                  </a:moveTo>
                  <a:lnTo>
                    <a:pt x="2568843" y="0"/>
                  </a:lnTo>
                </a:path>
              </a:pathLst>
            </a:custGeom>
            <a:noFill/>
            <a:ln w="12700" cap="flat" cmpd="sng">
              <a:solidFill>
                <a:srgbClr val="279BD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 name="Google Shape;30;p38"/>
            <p:cNvSpPr txBox="1"/>
            <p:nvPr/>
          </p:nvSpPr>
          <p:spPr>
            <a:xfrm>
              <a:off x="9009950" y="6380832"/>
              <a:ext cx="2744661" cy="2308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a:solidFill>
                    <a:srgbClr val="2D5592"/>
                  </a:solidFill>
                  <a:latin typeface="Arial"/>
                  <a:ea typeface="Arial"/>
                  <a:cs typeface="Arial"/>
                  <a:sym typeface="Arial"/>
                </a:rPr>
                <a:t>Empowering Young Mountain Entrepreneurs</a:t>
              </a:r>
              <a:endParaRPr sz="1400" b="0" i="0" u="none" strike="noStrike" cap="none">
                <a:solidFill>
                  <a:srgbClr val="000000"/>
                </a:solidFill>
                <a:latin typeface="Arial"/>
                <a:ea typeface="Arial"/>
                <a:cs typeface="Arial"/>
                <a:sym typeface="Arial"/>
              </a:endParaRPr>
            </a:p>
          </p:txBody>
        </p:sp>
      </p:grpSp>
      <p:sp>
        <p:nvSpPr>
          <p:cNvPr id="31" name="Google Shape;31;p38"/>
          <p:cNvSpPr/>
          <p:nvPr/>
        </p:nvSpPr>
        <p:spPr>
          <a:xfrm flipH="1">
            <a:off x="1838805" y="4567427"/>
            <a:ext cx="3052949" cy="2282034"/>
          </a:xfrm>
          <a:custGeom>
            <a:avLst/>
            <a:gdLst/>
            <a:ahLst/>
            <a:cxnLst/>
            <a:rect l="l" t="t" r="r" b="b"/>
            <a:pathLst>
              <a:path w="3052949" h="2282034" extrusionOk="0">
                <a:moveTo>
                  <a:pt x="711661" y="0"/>
                </a:moveTo>
                <a:lnTo>
                  <a:pt x="3052949" y="2264969"/>
                </a:lnTo>
                <a:lnTo>
                  <a:pt x="0" y="2282034"/>
                </a:lnTo>
                <a:lnTo>
                  <a:pt x="711661" y="0"/>
                </a:lnTo>
                <a:close/>
              </a:path>
            </a:pathLst>
          </a:custGeom>
          <a:blipFill rotWithShape="1">
            <a:blip r:embed="rId2">
              <a:alphaModFix/>
            </a:blip>
            <a:stretch>
              <a:fillRect l="-18857" t="-14075" r="18856" b="-51263"/>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verview/Content Slide">
  <p:cSld name="Overview/Content Slide">
    <p:spTree>
      <p:nvGrpSpPr>
        <p:cNvPr id="1" name="Shape 32"/>
        <p:cNvGrpSpPr/>
        <p:nvPr/>
      </p:nvGrpSpPr>
      <p:grpSpPr>
        <a:xfrm>
          <a:off x="0" y="0"/>
          <a:ext cx="0" cy="0"/>
          <a:chOff x="0" y="0"/>
          <a:chExt cx="0" cy="0"/>
        </a:xfrm>
      </p:grpSpPr>
      <p:sp>
        <p:nvSpPr>
          <p:cNvPr id="33" name="Google Shape;33;p37"/>
          <p:cNvSpPr/>
          <p:nvPr/>
        </p:nvSpPr>
        <p:spPr>
          <a:xfrm>
            <a:off x="0" y="610"/>
            <a:ext cx="6525203" cy="6882859"/>
          </a:xfrm>
          <a:custGeom>
            <a:avLst/>
            <a:gdLst/>
            <a:ahLst/>
            <a:cxnLst/>
            <a:rect l="l" t="t" r="r" b="b"/>
            <a:pathLst>
              <a:path w="731963" h="767745" extrusionOk="0">
                <a:moveTo>
                  <a:pt x="731964" y="0"/>
                </a:moveTo>
                <a:lnTo>
                  <a:pt x="560553" y="591191"/>
                </a:lnTo>
                <a:lnTo>
                  <a:pt x="1402" y="767745"/>
                </a:lnTo>
                <a:lnTo>
                  <a:pt x="0" y="779"/>
                </a:lnTo>
                <a:close/>
              </a:path>
            </a:pathLst>
          </a:custGeom>
          <a:gradFill>
            <a:gsLst>
              <a:gs pos="0">
                <a:srgbClr val="3D3D7D"/>
              </a:gs>
              <a:gs pos="32000">
                <a:srgbClr val="7F59A1"/>
              </a:gs>
              <a:gs pos="64000">
                <a:srgbClr val="279BD3"/>
              </a:gs>
              <a:gs pos="100000">
                <a:srgbClr val="1B728D"/>
              </a:gs>
            </a:gsLst>
            <a:lin ang="54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 name="Google Shape;34;p37"/>
          <p:cNvSpPr/>
          <p:nvPr/>
        </p:nvSpPr>
        <p:spPr>
          <a:xfrm>
            <a:off x="34468" y="610"/>
            <a:ext cx="6525203" cy="6882859"/>
          </a:xfrm>
          <a:custGeom>
            <a:avLst/>
            <a:gdLst/>
            <a:ahLst/>
            <a:cxnLst/>
            <a:rect l="l" t="t" r="r" b="b"/>
            <a:pathLst>
              <a:path w="731963" h="767745" extrusionOk="0">
                <a:moveTo>
                  <a:pt x="731964" y="0"/>
                </a:moveTo>
                <a:lnTo>
                  <a:pt x="560553" y="591191"/>
                </a:lnTo>
                <a:lnTo>
                  <a:pt x="1402" y="767745"/>
                </a:lnTo>
                <a:lnTo>
                  <a:pt x="0" y="779"/>
                </a:lnTo>
                <a:close/>
              </a:path>
            </a:pathLst>
          </a:custGeom>
          <a:blipFill rotWithShape="1">
            <a:blip r:embed="rId2">
              <a:alphaModFix amt="60027"/>
            </a:blip>
            <a:stretch>
              <a:fillRect l="-41098" t="27" r="10751" b="-52757"/>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 name="Google Shape;35;p37"/>
          <p:cNvSpPr/>
          <p:nvPr/>
        </p:nvSpPr>
        <p:spPr>
          <a:xfrm>
            <a:off x="613829" y="1557895"/>
            <a:ext cx="792000" cy="21410"/>
          </a:xfrm>
          <a:prstGeom prst="rect">
            <a:avLst/>
          </a:prstGeom>
          <a:solidFill>
            <a:srgbClr val="279BD3"/>
          </a:solidFill>
          <a:ln w="12700" cap="flat" cmpd="sng">
            <a:solidFill>
              <a:srgbClr val="279BD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Light"/>
              <a:ea typeface="Montserrat Light"/>
              <a:cs typeface="Montserrat Light"/>
              <a:sym typeface="Montserrat Light"/>
            </a:endParaRPr>
          </a:p>
        </p:txBody>
      </p:sp>
      <p:sp>
        <p:nvSpPr>
          <p:cNvPr id="36" name="Google Shape;36;p37"/>
          <p:cNvSpPr txBox="1">
            <a:spLocks noGrp="1"/>
          </p:cNvSpPr>
          <p:nvPr>
            <p:ph type="body" idx="1"/>
          </p:nvPr>
        </p:nvSpPr>
        <p:spPr>
          <a:xfrm>
            <a:off x="651678" y="1929781"/>
            <a:ext cx="4306395" cy="328064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37"/>
          <p:cNvSpPr txBox="1">
            <a:spLocks noGrp="1"/>
          </p:cNvSpPr>
          <p:nvPr>
            <p:ph type="body" idx="2"/>
          </p:nvPr>
        </p:nvSpPr>
        <p:spPr>
          <a:xfrm>
            <a:off x="613829" y="658730"/>
            <a:ext cx="4378451" cy="60363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37"/>
          <p:cNvSpPr txBox="1">
            <a:spLocks noGrp="1"/>
          </p:cNvSpPr>
          <p:nvPr>
            <p:ph type="body" idx="3"/>
          </p:nvPr>
        </p:nvSpPr>
        <p:spPr>
          <a:xfrm>
            <a:off x="7431607" y="685470"/>
            <a:ext cx="4351866"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959"/>
              </a:buClr>
              <a:buSzPts val="2200"/>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37"/>
          <p:cNvSpPr txBox="1">
            <a:spLocks noGrp="1"/>
          </p:cNvSpPr>
          <p:nvPr>
            <p:ph type="body" idx="4"/>
          </p:nvPr>
        </p:nvSpPr>
        <p:spPr>
          <a:xfrm>
            <a:off x="7431607" y="1760096"/>
            <a:ext cx="4351866"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959"/>
              </a:buClr>
              <a:buSzPts val="2200"/>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7"/>
          <p:cNvSpPr txBox="1">
            <a:spLocks noGrp="1"/>
          </p:cNvSpPr>
          <p:nvPr>
            <p:ph type="body" idx="5"/>
          </p:nvPr>
        </p:nvSpPr>
        <p:spPr>
          <a:xfrm>
            <a:off x="7431607" y="2819860"/>
            <a:ext cx="4351866"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959"/>
              </a:buClr>
              <a:buSzPts val="2200"/>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7"/>
          <p:cNvSpPr txBox="1">
            <a:spLocks noGrp="1"/>
          </p:cNvSpPr>
          <p:nvPr>
            <p:ph type="body" idx="6"/>
          </p:nvPr>
        </p:nvSpPr>
        <p:spPr>
          <a:xfrm>
            <a:off x="7417752" y="3878046"/>
            <a:ext cx="4351866"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959"/>
              </a:buClr>
              <a:buSzPts val="2200"/>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37"/>
          <p:cNvSpPr txBox="1">
            <a:spLocks noGrp="1"/>
          </p:cNvSpPr>
          <p:nvPr>
            <p:ph type="body" idx="7"/>
          </p:nvPr>
        </p:nvSpPr>
        <p:spPr>
          <a:xfrm>
            <a:off x="7431607" y="4955348"/>
            <a:ext cx="4351866"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959"/>
              </a:buClr>
              <a:buSzPts val="2200"/>
              <a:buNone/>
              <a:defRPr sz="22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37"/>
          <p:cNvSpPr txBox="1">
            <a:spLocks noGrp="1"/>
          </p:cNvSpPr>
          <p:nvPr>
            <p:ph type="body" idx="8"/>
          </p:nvPr>
        </p:nvSpPr>
        <p:spPr>
          <a:xfrm>
            <a:off x="6701697" y="742665"/>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279BD3"/>
              </a:buClr>
              <a:buSzPts val="2800"/>
              <a:buNone/>
              <a:defRPr sz="2800" b="0">
                <a:solidFill>
                  <a:srgbClr val="279BD3"/>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37"/>
          <p:cNvSpPr txBox="1">
            <a:spLocks noGrp="1"/>
          </p:cNvSpPr>
          <p:nvPr>
            <p:ph type="body" idx="9"/>
          </p:nvPr>
        </p:nvSpPr>
        <p:spPr>
          <a:xfrm>
            <a:off x="6701697" y="1817291"/>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279BD3"/>
              </a:buClr>
              <a:buSzPts val="2800"/>
              <a:buNone/>
              <a:defRPr sz="2800" b="0">
                <a:solidFill>
                  <a:srgbClr val="279BD3"/>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37"/>
          <p:cNvSpPr txBox="1">
            <a:spLocks noGrp="1"/>
          </p:cNvSpPr>
          <p:nvPr>
            <p:ph type="body" idx="13"/>
          </p:nvPr>
        </p:nvSpPr>
        <p:spPr>
          <a:xfrm>
            <a:off x="6701697" y="2877055"/>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279BD3"/>
              </a:buClr>
              <a:buSzPts val="2800"/>
              <a:buNone/>
              <a:defRPr sz="2800" b="0">
                <a:solidFill>
                  <a:srgbClr val="279BD3"/>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37"/>
          <p:cNvSpPr txBox="1">
            <a:spLocks noGrp="1"/>
          </p:cNvSpPr>
          <p:nvPr>
            <p:ph type="body" idx="14"/>
          </p:nvPr>
        </p:nvSpPr>
        <p:spPr>
          <a:xfrm>
            <a:off x="6687842" y="3935241"/>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279BD3"/>
              </a:buClr>
              <a:buSzPts val="2800"/>
              <a:buNone/>
              <a:defRPr sz="2800" b="0">
                <a:solidFill>
                  <a:srgbClr val="279BD3"/>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37"/>
          <p:cNvSpPr txBox="1">
            <a:spLocks noGrp="1"/>
          </p:cNvSpPr>
          <p:nvPr>
            <p:ph type="body" idx="15"/>
          </p:nvPr>
        </p:nvSpPr>
        <p:spPr>
          <a:xfrm>
            <a:off x="6701697" y="5012543"/>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rgbClr val="279BD3"/>
              </a:buClr>
              <a:buSzPts val="2800"/>
              <a:buNone/>
              <a:defRPr sz="2800" b="0">
                <a:solidFill>
                  <a:srgbClr val="279BD3"/>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7"/>
          <p:cNvSpPr/>
          <p:nvPr/>
        </p:nvSpPr>
        <p:spPr>
          <a:xfrm>
            <a:off x="7285064" y="6089907"/>
            <a:ext cx="4498409" cy="46166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800"/>
              <a:buFont typeface="Arial"/>
              <a:buNone/>
            </a:pPr>
            <a:r>
              <a:rPr lang="en-US" sz="800" b="0" i="0" u="none" strike="noStrike" cap="none">
                <a:solidFill>
                  <a:srgbClr val="595959"/>
                </a:solidFill>
                <a:latin typeface="Calibri"/>
                <a:ea typeface="Calibri"/>
                <a:cs typeface="Calibri"/>
                <a:sym typeface="Calibri"/>
              </a:rPr>
              <a:t>This programme  as been funded with support from the European Commission. The author is solely responsible for this publication (communication) and the Commission accepts no responsibility for any  use that may be made of the information contained therein 2020-3-UK01-KA205-094357</a:t>
            </a:r>
            <a:endParaRPr sz="1400" b="0" i="0" u="none" strike="noStrike" cap="none">
              <a:solidFill>
                <a:srgbClr val="000000"/>
              </a:solidFill>
              <a:latin typeface="Arial"/>
              <a:ea typeface="Arial"/>
              <a:cs typeface="Arial"/>
              <a:sym typeface="Arial"/>
            </a:endParaRPr>
          </a:p>
        </p:txBody>
      </p:sp>
      <p:sp>
        <p:nvSpPr>
          <p:cNvPr id="49" name="Google Shape;49;p37"/>
          <p:cNvSpPr/>
          <p:nvPr/>
        </p:nvSpPr>
        <p:spPr>
          <a:xfrm>
            <a:off x="15865" y="5296347"/>
            <a:ext cx="6178609" cy="1587122"/>
          </a:xfrm>
          <a:custGeom>
            <a:avLst/>
            <a:gdLst/>
            <a:ahLst/>
            <a:cxnLst/>
            <a:rect l="l" t="t" r="r" b="b"/>
            <a:pathLst>
              <a:path w="693084" h="178035" extrusionOk="0">
                <a:moveTo>
                  <a:pt x="693085" y="178035"/>
                </a:moveTo>
                <a:lnTo>
                  <a:pt x="559150" y="0"/>
                </a:lnTo>
                <a:lnTo>
                  <a:pt x="0" y="176555"/>
                </a:lnTo>
                <a:close/>
              </a:path>
            </a:pathLst>
          </a:custGeom>
          <a:solidFill>
            <a:srgbClr val="279BD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 name="Google Shape;50;p37"/>
          <p:cNvSpPr/>
          <p:nvPr/>
        </p:nvSpPr>
        <p:spPr>
          <a:xfrm>
            <a:off x="152400" y="153010"/>
            <a:ext cx="6525203" cy="6882859"/>
          </a:xfrm>
          <a:custGeom>
            <a:avLst/>
            <a:gdLst/>
            <a:ahLst/>
            <a:cxnLst/>
            <a:rect l="l" t="t" r="r" b="b"/>
            <a:pathLst>
              <a:path w="731963" h="767745" extrusionOk="0">
                <a:moveTo>
                  <a:pt x="731964" y="0"/>
                </a:moveTo>
                <a:lnTo>
                  <a:pt x="560553" y="591191"/>
                </a:lnTo>
                <a:lnTo>
                  <a:pt x="1402" y="767745"/>
                </a:lnTo>
                <a:lnTo>
                  <a:pt x="0" y="779"/>
                </a:ln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ext Slide with Photo 2">
  <p:cSld name="Text Slide with Photo 2">
    <p:spTree>
      <p:nvGrpSpPr>
        <p:cNvPr id="1" name="Shape 51"/>
        <p:cNvGrpSpPr/>
        <p:nvPr/>
      </p:nvGrpSpPr>
      <p:grpSpPr>
        <a:xfrm>
          <a:off x="0" y="0"/>
          <a:ext cx="0" cy="0"/>
          <a:chOff x="0" y="0"/>
          <a:chExt cx="0" cy="0"/>
        </a:xfrm>
      </p:grpSpPr>
      <p:sp>
        <p:nvSpPr>
          <p:cNvPr id="52" name="Google Shape;52;p45"/>
          <p:cNvSpPr/>
          <p:nvPr/>
        </p:nvSpPr>
        <p:spPr>
          <a:xfrm>
            <a:off x="7329608" y="4573043"/>
            <a:ext cx="3052949" cy="2282034"/>
          </a:xfrm>
          <a:custGeom>
            <a:avLst/>
            <a:gdLst/>
            <a:ahLst/>
            <a:cxnLst/>
            <a:rect l="l" t="t" r="r" b="b"/>
            <a:pathLst>
              <a:path w="3052949" h="2282034" extrusionOk="0">
                <a:moveTo>
                  <a:pt x="711661" y="0"/>
                </a:moveTo>
                <a:lnTo>
                  <a:pt x="3052949" y="2264969"/>
                </a:lnTo>
                <a:lnTo>
                  <a:pt x="0" y="2282034"/>
                </a:lnTo>
                <a:lnTo>
                  <a:pt x="711661" y="0"/>
                </a:lnTo>
                <a:close/>
              </a:path>
            </a:pathLst>
          </a:custGeom>
          <a:gradFill>
            <a:gsLst>
              <a:gs pos="0">
                <a:srgbClr val="3D3D7D"/>
              </a:gs>
              <a:gs pos="32000">
                <a:srgbClr val="7F59A1"/>
              </a:gs>
              <a:gs pos="64000">
                <a:srgbClr val="279BD3"/>
              </a:gs>
              <a:gs pos="100000">
                <a:srgbClr val="1B728D"/>
              </a:gs>
            </a:gsLst>
            <a:lin ang="1919999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 name="Google Shape;53;p45"/>
          <p:cNvSpPr>
            <a:spLocks noGrp="1"/>
          </p:cNvSpPr>
          <p:nvPr>
            <p:ph type="pic" idx="2"/>
          </p:nvPr>
        </p:nvSpPr>
        <p:spPr>
          <a:xfrm>
            <a:off x="7329563" y="-1"/>
            <a:ext cx="4862437" cy="6855220"/>
          </a:xfrm>
          <a:prstGeom prst="rect">
            <a:avLst/>
          </a:prstGeom>
          <a:noFill/>
          <a:ln>
            <a:noFill/>
          </a:ln>
        </p:spPr>
      </p:sp>
      <p:sp>
        <p:nvSpPr>
          <p:cNvPr id="54" name="Google Shape;54;p45"/>
          <p:cNvSpPr/>
          <p:nvPr/>
        </p:nvSpPr>
        <p:spPr>
          <a:xfrm>
            <a:off x="831689" y="6203959"/>
            <a:ext cx="6297244" cy="176873"/>
          </a:xfrm>
          <a:custGeom>
            <a:avLst/>
            <a:gdLst/>
            <a:ahLst/>
            <a:cxnLst/>
            <a:rect l="l" t="t" r="r" b="b"/>
            <a:pathLst>
              <a:path w="2568842" h="8144" extrusionOk="0">
                <a:moveTo>
                  <a:pt x="0" y="0"/>
                </a:moveTo>
                <a:lnTo>
                  <a:pt x="2568843" y="0"/>
                </a:lnTo>
              </a:path>
            </a:pathLst>
          </a:custGeom>
          <a:noFill/>
          <a:ln w="12700" cap="flat" cmpd="sng">
            <a:solidFill>
              <a:srgbClr val="279BD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55" name="Google Shape;55;p45" descr="A picture containing text, clock, sign, gauge&#10;&#10;Description automatically generated"/>
          <p:cNvPicPr preferRelativeResize="0"/>
          <p:nvPr/>
        </p:nvPicPr>
        <p:blipFill rotWithShape="1">
          <a:blip r:embed="rId2">
            <a:alphaModFix/>
          </a:blip>
          <a:srcRect l="28689" t="329" r="49709" b="-7351"/>
          <a:stretch/>
        </p:blipFill>
        <p:spPr>
          <a:xfrm>
            <a:off x="430699" y="6062820"/>
            <a:ext cx="400991" cy="455867"/>
          </a:xfrm>
          <a:prstGeom prst="rect">
            <a:avLst/>
          </a:prstGeom>
          <a:noFill/>
          <a:ln>
            <a:noFill/>
          </a:ln>
        </p:spPr>
      </p:pic>
      <p:sp>
        <p:nvSpPr>
          <p:cNvPr id="56" name="Google Shape;56;p45"/>
          <p:cNvSpPr/>
          <p:nvPr/>
        </p:nvSpPr>
        <p:spPr>
          <a:xfrm>
            <a:off x="7329563" y="4572901"/>
            <a:ext cx="3052949" cy="2282034"/>
          </a:xfrm>
          <a:custGeom>
            <a:avLst/>
            <a:gdLst/>
            <a:ahLst/>
            <a:cxnLst/>
            <a:rect l="l" t="t" r="r" b="b"/>
            <a:pathLst>
              <a:path w="3052949" h="2282034" extrusionOk="0">
                <a:moveTo>
                  <a:pt x="711661" y="0"/>
                </a:moveTo>
                <a:lnTo>
                  <a:pt x="3052949" y="2264969"/>
                </a:lnTo>
                <a:lnTo>
                  <a:pt x="0" y="2282034"/>
                </a:lnTo>
                <a:lnTo>
                  <a:pt x="711661" y="0"/>
                </a:lnTo>
                <a:close/>
              </a:path>
            </a:pathLst>
          </a:custGeom>
          <a:blipFill rotWithShape="1">
            <a:blip r:embed="rId3">
              <a:alphaModFix/>
            </a:blip>
            <a:stretch>
              <a:fillRect l="-18857" t="-14075" r="18856" b="-51263"/>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7" name="Google Shape;57;p45"/>
          <p:cNvSpPr/>
          <p:nvPr/>
        </p:nvSpPr>
        <p:spPr>
          <a:xfrm>
            <a:off x="408953" y="1340326"/>
            <a:ext cx="792000" cy="21410"/>
          </a:xfrm>
          <a:prstGeom prst="rect">
            <a:avLst/>
          </a:prstGeom>
          <a:solidFill>
            <a:srgbClr val="279BD3"/>
          </a:solidFill>
          <a:ln w="12700" cap="flat" cmpd="sng">
            <a:solidFill>
              <a:srgbClr val="279BD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Light"/>
              <a:ea typeface="Montserrat Light"/>
              <a:cs typeface="Montserrat Light"/>
              <a:sym typeface="Montserrat Light"/>
            </a:endParaRPr>
          </a:p>
        </p:txBody>
      </p:sp>
      <p:sp>
        <p:nvSpPr>
          <p:cNvPr id="58" name="Google Shape;58;p45"/>
          <p:cNvSpPr txBox="1">
            <a:spLocks noGrp="1"/>
          </p:cNvSpPr>
          <p:nvPr>
            <p:ph type="body" idx="1"/>
          </p:nvPr>
        </p:nvSpPr>
        <p:spPr>
          <a:xfrm>
            <a:off x="529759" y="1757011"/>
            <a:ext cx="6971708" cy="38677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2400"/>
              <a:buNone/>
              <a:defRPr sz="2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45"/>
          <p:cNvSpPr txBox="1">
            <a:spLocks noGrp="1"/>
          </p:cNvSpPr>
          <p:nvPr>
            <p:ph type="body" idx="3"/>
          </p:nvPr>
        </p:nvSpPr>
        <p:spPr>
          <a:xfrm>
            <a:off x="529758" y="642972"/>
            <a:ext cx="6971707"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3600"/>
              <a:buNone/>
              <a:defRPr sz="3600" b="0" i="0">
                <a:solidFill>
                  <a:srgbClr val="5959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ullet Slide - Orange">
  <p:cSld name="Bullet Slide - Orange">
    <p:spTree>
      <p:nvGrpSpPr>
        <p:cNvPr id="1" name="Shape 60"/>
        <p:cNvGrpSpPr/>
        <p:nvPr/>
      </p:nvGrpSpPr>
      <p:grpSpPr>
        <a:xfrm>
          <a:off x="0" y="0"/>
          <a:ext cx="0" cy="0"/>
          <a:chOff x="0" y="0"/>
          <a:chExt cx="0" cy="0"/>
        </a:xfrm>
      </p:grpSpPr>
      <p:grpSp>
        <p:nvGrpSpPr>
          <p:cNvPr id="61" name="Google Shape;61;p50"/>
          <p:cNvGrpSpPr/>
          <p:nvPr/>
        </p:nvGrpSpPr>
        <p:grpSpPr>
          <a:xfrm rot="-2700000" flipH="1">
            <a:off x="3894556" y="400601"/>
            <a:ext cx="1969370" cy="1472145"/>
            <a:chOff x="4411342" y="-101937"/>
            <a:chExt cx="3052994" cy="2282176"/>
          </a:xfrm>
        </p:grpSpPr>
        <p:sp>
          <p:nvSpPr>
            <p:cNvPr id="62" name="Google Shape;62;p50"/>
            <p:cNvSpPr/>
            <p:nvPr/>
          </p:nvSpPr>
          <p:spPr>
            <a:xfrm>
              <a:off x="4411387" y="-101795"/>
              <a:ext cx="3052949" cy="2282034"/>
            </a:xfrm>
            <a:custGeom>
              <a:avLst/>
              <a:gdLst/>
              <a:ahLst/>
              <a:cxnLst/>
              <a:rect l="l" t="t" r="r" b="b"/>
              <a:pathLst>
                <a:path w="3052949" h="2282034" extrusionOk="0">
                  <a:moveTo>
                    <a:pt x="711661" y="0"/>
                  </a:moveTo>
                  <a:lnTo>
                    <a:pt x="3052949" y="2264969"/>
                  </a:lnTo>
                  <a:lnTo>
                    <a:pt x="0" y="2282034"/>
                  </a:lnTo>
                  <a:lnTo>
                    <a:pt x="711661" y="0"/>
                  </a:lnTo>
                  <a:close/>
                </a:path>
              </a:pathLst>
            </a:custGeom>
            <a:gradFill>
              <a:gsLst>
                <a:gs pos="0">
                  <a:srgbClr val="3D3D7D"/>
                </a:gs>
                <a:gs pos="32000">
                  <a:srgbClr val="7F59A1"/>
                </a:gs>
                <a:gs pos="64000">
                  <a:srgbClr val="279BD3"/>
                </a:gs>
                <a:gs pos="100000">
                  <a:srgbClr val="1B728D"/>
                </a:gs>
              </a:gsLst>
              <a:lin ang="1919999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3" name="Google Shape;63;p50"/>
            <p:cNvSpPr/>
            <p:nvPr/>
          </p:nvSpPr>
          <p:spPr>
            <a:xfrm>
              <a:off x="4411342" y="-101937"/>
              <a:ext cx="3052949" cy="2282034"/>
            </a:xfrm>
            <a:custGeom>
              <a:avLst/>
              <a:gdLst/>
              <a:ahLst/>
              <a:cxnLst/>
              <a:rect l="l" t="t" r="r" b="b"/>
              <a:pathLst>
                <a:path w="3052949" h="2282034" extrusionOk="0">
                  <a:moveTo>
                    <a:pt x="711661" y="0"/>
                  </a:moveTo>
                  <a:lnTo>
                    <a:pt x="3052949" y="2264969"/>
                  </a:lnTo>
                  <a:lnTo>
                    <a:pt x="0" y="2282034"/>
                  </a:lnTo>
                  <a:lnTo>
                    <a:pt x="711661" y="0"/>
                  </a:lnTo>
                  <a:close/>
                </a:path>
              </a:pathLst>
            </a:custGeom>
            <a:blipFill rotWithShape="1">
              <a:blip r:embed="rId2">
                <a:alphaModFix/>
              </a:blip>
              <a:stretch>
                <a:fillRect l="-18857" t="-14075" r="18856" b="-51263"/>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64" name="Google Shape;64;p50"/>
          <p:cNvSpPr txBox="1">
            <a:spLocks noGrp="1"/>
          </p:cNvSpPr>
          <p:nvPr>
            <p:ph type="body" idx="1"/>
          </p:nvPr>
        </p:nvSpPr>
        <p:spPr>
          <a:xfrm>
            <a:off x="6353299" y="2066544"/>
            <a:ext cx="5132263" cy="372251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A1D76"/>
              </a:buClr>
              <a:buSzPts val="2400"/>
              <a:buFont typeface="Arial"/>
              <a:buNone/>
              <a:defRPr sz="2400">
                <a:solidFill>
                  <a:srgbClr val="5959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50"/>
          <p:cNvSpPr txBox="1">
            <a:spLocks noGrp="1"/>
          </p:cNvSpPr>
          <p:nvPr>
            <p:ph type="body" idx="2"/>
          </p:nvPr>
        </p:nvSpPr>
        <p:spPr>
          <a:xfrm>
            <a:off x="6326940" y="708094"/>
            <a:ext cx="5158622" cy="85715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279BD3"/>
              </a:buClr>
              <a:buSzPts val="3600"/>
              <a:buNone/>
              <a:defRPr sz="3600" i="0">
                <a:solidFill>
                  <a:srgbClr val="279BD3"/>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66" name="Google Shape;66;p50"/>
          <p:cNvCxnSpPr/>
          <p:nvPr/>
        </p:nvCxnSpPr>
        <p:spPr>
          <a:xfrm>
            <a:off x="4734866" y="-25723"/>
            <a:ext cx="0" cy="6853558"/>
          </a:xfrm>
          <a:prstGeom prst="straightConnector1">
            <a:avLst/>
          </a:prstGeom>
          <a:noFill/>
          <a:ln w="12700" cap="flat" cmpd="sng">
            <a:solidFill>
              <a:srgbClr val="3D3D7D"/>
            </a:solidFill>
            <a:prstDash val="solid"/>
            <a:miter lim="800000"/>
            <a:headEnd type="none" w="sm" len="sm"/>
            <a:tailEnd type="none" w="sm" len="sm"/>
          </a:ln>
        </p:spPr>
      </p:cxnSp>
      <p:sp>
        <p:nvSpPr>
          <p:cNvPr id="67" name="Google Shape;67;p50"/>
          <p:cNvSpPr txBox="1">
            <a:spLocks noGrp="1"/>
          </p:cNvSpPr>
          <p:nvPr>
            <p:ph type="body" idx="3"/>
          </p:nvPr>
        </p:nvSpPr>
        <p:spPr>
          <a:xfrm>
            <a:off x="1103474" y="708094"/>
            <a:ext cx="2624105" cy="368461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3600"/>
              <a:buNone/>
              <a:defRPr sz="3600" i="0">
                <a:solidFill>
                  <a:srgbClr val="5959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50"/>
          <p:cNvSpPr txBox="1">
            <a:spLocks noGrp="1"/>
          </p:cNvSpPr>
          <p:nvPr>
            <p:ph type="body" idx="4"/>
          </p:nvPr>
        </p:nvSpPr>
        <p:spPr>
          <a:xfrm>
            <a:off x="4783395" y="712471"/>
            <a:ext cx="1154422" cy="85715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69" name="Google Shape;69;p50"/>
          <p:cNvGrpSpPr/>
          <p:nvPr/>
        </p:nvGrpSpPr>
        <p:grpSpPr>
          <a:xfrm rot="-5400000">
            <a:off x="-1013603" y="4727067"/>
            <a:ext cx="3059425" cy="407404"/>
            <a:chOff x="4345239" y="6324600"/>
            <a:chExt cx="3059425" cy="407404"/>
          </a:xfrm>
        </p:grpSpPr>
        <p:sp>
          <p:nvSpPr>
            <p:cNvPr id="70" name="Google Shape;70;p50"/>
            <p:cNvSpPr txBox="1"/>
            <p:nvPr/>
          </p:nvSpPr>
          <p:spPr>
            <a:xfrm>
              <a:off x="4660003" y="6362700"/>
              <a:ext cx="2744661" cy="2308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a:solidFill>
                    <a:srgbClr val="2D5592"/>
                  </a:solidFill>
                  <a:latin typeface="Arial"/>
                  <a:ea typeface="Arial"/>
                  <a:cs typeface="Arial"/>
                  <a:sym typeface="Arial"/>
                </a:rPr>
                <a:t>Empowering Young Mountain Entrepreneurs</a:t>
              </a:r>
              <a:endParaRPr sz="1400" b="0" i="0" u="none" strike="noStrike" cap="none">
                <a:solidFill>
                  <a:srgbClr val="000000"/>
                </a:solidFill>
                <a:latin typeface="Arial"/>
                <a:ea typeface="Arial"/>
                <a:cs typeface="Arial"/>
                <a:sym typeface="Arial"/>
              </a:endParaRPr>
            </a:p>
          </p:txBody>
        </p:sp>
        <p:pic>
          <p:nvPicPr>
            <p:cNvPr id="71" name="Google Shape;71;p50" descr="A picture containing text, clock, sign, gauge&#10;&#10;Description automatically generated"/>
            <p:cNvPicPr preferRelativeResize="0"/>
            <p:nvPr/>
          </p:nvPicPr>
          <p:blipFill rotWithShape="1">
            <a:blip r:embed="rId3">
              <a:alphaModFix/>
            </a:blip>
            <a:srcRect l="28689" t="329" r="49709" b="-7351"/>
            <a:stretch/>
          </p:blipFill>
          <p:spPr>
            <a:xfrm>
              <a:off x="4345239" y="6324600"/>
              <a:ext cx="358362" cy="407404"/>
            </a:xfrm>
            <a:prstGeom prst="rect">
              <a:avLst/>
            </a:prstGeom>
            <a:noFill/>
            <a:ln>
              <a:noFill/>
            </a:ln>
          </p:spPr>
        </p:pic>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ext Slide with Photo 3">
  <p:cSld name="Text Slide with Photo 3">
    <p:spTree>
      <p:nvGrpSpPr>
        <p:cNvPr id="1" name="Shape 72"/>
        <p:cNvGrpSpPr/>
        <p:nvPr/>
      </p:nvGrpSpPr>
      <p:grpSpPr>
        <a:xfrm>
          <a:off x="0" y="0"/>
          <a:ext cx="0" cy="0"/>
          <a:chOff x="0" y="0"/>
          <a:chExt cx="0" cy="0"/>
        </a:xfrm>
      </p:grpSpPr>
      <p:sp>
        <p:nvSpPr>
          <p:cNvPr id="73" name="Google Shape;73;p47"/>
          <p:cNvSpPr>
            <a:spLocks noGrp="1"/>
          </p:cNvSpPr>
          <p:nvPr>
            <p:ph type="pic" idx="2"/>
          </p:nvPr>
        </p:nvSpPr>
        <p:spPr>
          <a:xfrm>
            <a:off x="16300" y="-732"/>
            <a:ext cx="12175708" cy="3635823"/>
          </a:xfrm>
          <a:prstGeom prst="rect">
            <a:avLst/>
          </a:prstGeom>
          <a:noFill/>
          <a:ln>
            <a:noFill/>
          </a:ln>
        </p:spPr>
      </p:sp>
      <p:sp>
        <p:nvSpPr>
          <p:cNvPr id="74" name="Google Shape;74;p47"/>
          <p:cNvSpPr/>
          <p:nvPr/>
        </p:nvSpPr>
        <p:spPr>
          <a:xfrm>
            <a:off x="16300" y="-732"/>
            <a:ext cx="2746956" cy="3664678"/>
          </a:xfrm>
          <a:custGeom>
            <a:avLst/>
            <a:gdLst/>
            <a:ahLst/>
            <a:cxnLst/>
            <a:rect l="l" t="t" r="r" b="b"/>
            <a:pathLst>
              <a:path w="308734" h="408635" extrusionOk="0">
                <a:moveTo>
                  <a:pt x="0" y="408635"/>
                </a:moveTo>
                <a:lnTo>
                  <a:pt x="308735" y="368072"/>
                </a:lnTo>
                <a:lnTo>
                  <a:pt x="3428" y="0"/>
                </a:lnTo>
                <a:close/>
              </a:path>
            </a:pathLst>
          </a:custGeom>
          <a:gradFill>
            <a:gsLst>
              <a:gs pos="0">
                <a:srgbClr val="3D3D7D"/>
              </a:gs>
              <a:gs pos="32000">
                <a:srgbClr val="7F59A1"/>
              </a:gs>
              <a:gs pos="64000">
                <a:srgbClr val="279BD3"/>
              </a:gs>
              <a:gs pos="100000">
                <a:srgbClr val="1B728D"/>
              </a:gs>
            </a:gsLst>
            <a:lin ang="1919999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5" name="Google Shape;75;p47"/>
          <p:cNvSpPr/>
          <p:nvPr/>
        </p:nvSpPr>
        <p:spPr>
          <a:xfrm>
            <a:off x="0" y="-29587"/>
            <a:ext cx="2746956" cy="3664678"/>
          </a:xfrm>
          <a:custGeom>
            <a:avLst/>
            <a:gdLst/>
            <a:ahLst/>
            <a:cxnLst/>
            <a:rect l="l" t="t" r="r" b="b"/>
            <a:pathLst>
              <a:path w="308734" h="408635" extrusionOk="0">
                <a:moveTo>
                  <a:pt x="0" y="408635"/>
                </a:moveTo>
                <a:lnTo>
                  <a:pt x="308735" y="368072"/>
                </a:lnTo>
                <a:lnTo>
                  <a:pt x="3428" y="0"/>
                </a:lnTo>
                <a:close/>
              </a:path>
            </a:pathLst>
          </a:custGeom>
          <a:blipFill rotWithShape="1">
            <a:blip r:embed="rId2">
              <a:alphaModFix/>
            </a:blip>
            <a:stretch>
              <a:fillRect l="-13486" t="17753" r="5545" b="-17752"/>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6" name="Google Shape;76;p47"/>
          <p:cNvSpPr/>
          <p:nvPr/>
        </p:nvSpPr>
        <p:spPr>
          <a:xfrm rot="-5400000">
            <a:off x="4603789" y="4842414"/>
            <a:ext cx="2160000" cy="45719"/>
          </a:xfrm>
          <a:prstGeom prst="rect">
            <a:avLst/>
          </a:prstGeom>
          <a:solidFill>
            <a:srgbClr val="279BD3"/>
          </a:solidFill>
          <a:ln w="12700" cap="flat" cmpd="sng">
            <a:solidFill>
              <a:srgbClr val="279BD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Light"/>
              <a:ea typeface="Montserrat Light"/>
              <a:cs typeface="Montserrat Light"/>
              <a:sym typeface="Montserrat Light"/>
            </a:endParaRPr>
          </a:p>
        </p:txBody>
      </p:sp>
      <p:sp>
        <p:nvSpPr>
          <p:cNvPr id="77" name="Google Shape;77;p47"/>
          <p:cNvSpPr txBox="1">
            <a:spLocks noGrp="1"/>
          </p:cNvSpPr>
          <p:nvPr>
            <p:ph type="body" idx="1"/>
          </p:nvPr>
        </p:nvSpPr>
        <p:spPr>
          <a:xfrm>
            <a:off x="5942234" y="3947558"/>
            <a:ext cx="5812377" cy="175937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2400"/>
              <a:buNone/>
              <a:defRPr sz="2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47"/>
          <p:cNvSpPr txBox="1">
            <a:spLocks noGrp="1"/>
          </p:cNvSpPr>
          <p:nvPr>
            <p:ph type="body" idx="3"/>
          </p:nvPr>
        </p:nvSpPr>
        <p:spPr>
          <a:xfrm>
            <a:off x="787112" y="3956644"/>
            <a:ext cx="4668890" cy="175937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3600"/>
              <a:buNone/>
              <a:defRPr sz="3600" b="0" i="0">
                <a:solidFill>
                  <a:srgbClr val="5959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79" name="Google Shape;79;p47"/>
          <p:cNvGrpSpPr/>
          <p:nvPr/>
        </p:nvGrpSpPr>
        <p:grpSpPr>
          <a:xfrm>
            <a:off x="408953" y="6110271"/>
            <a:ext cx="11323912" cy="541807"/>
            <a:chOff x="430699" y="6069857"/>
            <a:chExt cx="11323912" cy="541807"/>
          </a:xfrm>
        </p:grpSpPr>
        <p:sp>
          <p:nvSpPr>
            <p:cNvPr id="80" name="Google Shape;80;p47"/>
            <p:cNvSpPr/>
            <p:nvPr/>
          </p:nvSpPr>
          <p:spPr>
            <a:xfrm>
              <a:off x="825500" y="6203959"/>
              <a:ext cx="10896450" cy="45719"/>
            </a:xfrm>
            <a:custGeom>
              <a:avLst/>
              <a:gdLst/>
              <a:ahLst/>
              <a:cxnLst/>
              <a:rect l="l" t="t" r="r" b="b"/>
              <a:pathLst>
                <a:path w="2568842" h="8144" extrusionOk="0">
                  <a:moveTo>
                    <a:pt x="0" y="0"/>
                  </a:moveTo>
                  <a:lnTo>
                    <a:pt x="2568843" y="0"/>
                  </a:lnTo>
                </a:path>
              </a:pathLst>
            </a:custGeom>
            <a:noFill/>
            <a:ln w="12700" cap="flat" cmpd="sng">
              <a:solidFill>
                <a:srgbClr val="279BD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1" name="Google Shape;81;p47"/>
            <p:cNvSpPr txBox="1"/>
            <p:nvPr/>
          </p:nvSpPr>
          <p:spPr>
            <a:xfrm>
              <a:off x="9009950" y="6380832"/>
              <a:ext cx="2744661" cy="2308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a:solidFill>
                    <a:srgbClr val="2D5592"/>
                  </a:solidFill>
                  <a:latin typeface="Arial"/>
                  <a:ea typeface="Arial"/>
                  <a:cs typeface="Arial"/>
                  <a:sym typeface="Arial"/>
                </a:rPr>
                <a:t>Empowering Young Mountain Entrepreneurs</a:t>
              </a:r>
              <a:endParaRPr sz="1400" b="0" i="0" u="none" strike="noStrike" cap="none">
                <a:solidFill>
                  <a:srgbClr val="000000"/>
                </a:solidFill>
                <a:latin typeface="Arial"/>
                <a:ea typeface="Arial"/>
                <a:cs typeface="Arial"/>
                <a:sym typeface="Arial"/>
              </a:endParaRPr>
            </a:p>
          </p:txBody>
        </p:sp>
        <p:pic>
          <p:nvPicPr>
            <p:cNvPr id="82" name="Google Shape;82;p47" descr="A picture containing text, clock, sign, gauge&#10;&#10;Description automatically generated"/>
            <p:cNvPicPr preferRelativeResize="0"/>
            <p:nvPr/>
          </p:nvPicPr>
          <p:blipFill rotWithShape="1">
            <a:blip r:embed="rId3">
              <a:alphaModFix/>
            </a:blip>
            <a:srcRect l="28689" t="329" r="49709" b="-7351"/>
            <a:stretch/>
          </p:blipFill>
          <p:spPr>
            <a:xfrm>
              <a:off x="430699" y="6069857"/>
              <a:ext cx="394801" cy="448830"/>
            </a:xfrm>
            <a:prstGeom prst="rect">
              <a:avLst/>
            </a:prstGeom>
            <a:noFill/>
            <a:ln>
              <a:noFill/>
            </a:ln>
          </p:spPr>
        </p:pic>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hoto Slide 1">
  <p:cSld name="Photo Slide 1">
    <p:spTree>
      <p:nvGrpSpPr>
        <p:cNvPr id="1" name="Shape 83"/>
        <p:cNvGrpSpPr/>
        <p:nvPr/>
      </p:nvGrpSpPr>
      <p:grpSpPr>
        <a:xfrm>
          <a:off x="0" y="0"/>
          <a:ext cx="0" cy="0"/>
          <a:chOff x="0" y="0"/>
          <a:chExt cx="0" cy="0"/>
        </a:xfrm>
      </p:grpSpPr>
      <p:sp>
        <p:nvSpPr>
          <p:cNvPr id="84" name="Google Shape;84;p48"/>
          <p:cNvSpPr/>
          <p:nvPr/>
        </p:nvSpPr>
        <p:spPr>
          <a:xfrm>
            <a:off x="0" y="2286000"/>
            <a:ext cx="12220463" cy="4572010"/>
          </a:xfrm>
          <a:custGeom>
            <a:avLst/>
            <a:gdLst/>
            <a:ahLst/>
            <a:cxnLst/>
            <a:rect l="l" t="t" r="r" b="b"/>
            <a:pathLst>
              <a:path w="1370236" h="451615" extrusionOk="0">
                <a:moveTo>
                  <a:pt x="1370236" y="451615"/>
                </a:moveTo>
                <a:lnTo>
                  <a:pt x="1370236" y="0"/>
                </a:lnTo>
                <a:lnTo>
                  <a:pt x="0" y="171782"/>
                </a:lnTo>
                <a:lnTo>
                  <a:pt x="0" y="451615"/>
                </a:lnTo>
                <a:lnTo>
                  <a:pt x="1370236" y="451615"/>
                </a:lnTo>
                <a:close/>
              </a:path>
            </a:pathLst>
          </a:custGeom>
          <a:gradFill>
            <a:gsLst>
              <a:gs pos="0">
                <a:srgbClr val="3D3D7D"/>
              </a:gs>
              <a:gs pos="32000">
                <a:srgbClr val="7F59A1"/>
              </a:gs>
              <a:gs pos="64000">
                <a:srgbClr val="279BD3"/>
              </a:gs>
              <a:gs pos="100000">
                <a:srgbClr val="1B728D"/>
              </a:gs>
            </a:gsLst>
            <a:lin ang="1919999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5" name="Google Shape;85;p48"/>
          <p:cNvSpPr/>
          <p:nvPr/>
        </p:nvSpPr>
        <p:spPr>
          <a:xfrm>
            <a:off x="-14232" y="2285989"/>
            <a:ext cx="12220463" cy="4572010"/>
          </a:xfrm>
          <a:custGeom>
            <a:avLst/>
            <a:gdLst/>
            <a:ahLst/>
            <a:cxnLst/>
            <a:rect l="l" t="t" r="r" b="b"/>
            <a:pathLst>
              <a:path w="1370236" h="451615" extrusionOk="0">
                <a:moveTo>
                  <a:pt x="1370236" y="451615"/>
                </a:moveTo>
                <a:lnTo>
                  <a:pt x="1370236" y="0"/>
                </a:lnTo>
                <a:lnTo>
                  <a:pt x="0" y="171782"/>
                </a:lnTo>
                <a:lnTo>
                  <a:pt x="0" y="451615"/>
                </a:lnTo>
                <a:lnTo>
                  <a:pt x="1370236" y="451615"/>
                </a:lnTo>
                <a:close/>
              </a:path>
            </a:pathLst>
          </a:custGeom>
          <a:blipFill rotWithShape="1">
            <a:blip r:embed="rId2">
              <a:alphaModFix/>
            </a:blip>
            <a:stretch>
              <a:fillRect l="65710" t="-18085" r="-36569" b="-55365"/>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6" name="Google Shape;86;p48"/>
          <p:cNvSpPr>
            <a:spLocks noGrp="1"/>
          </p:cNvSpPr>
          <p:nvPr>
            <p:ph type="pic" idx="2"/>
          </p:nvPr>
        </p:nvSpPr>
        <p:spPr>
          <a:xfrm>
            <a:off x="-14226" y="1"/>
            <a:ext cx="12220460" cy="4117768"/>
          </a:xfrm>
          <a:prstGeom prst="rect">
            <a:avLst/>
          </a:prstGeom>
          <a:noFill/>
          <a:ln>
            <a:noFill/>
          </a:ln>
        </p:spPr>
      </p:sp>
      <p:sp>
        <p:nvSpPr>
          <p:cNvPr id="87" name="Google Shape;87;p48"/>
          <p:cNvSpPr/>
          <p:nvPr/>
        </p:nvSpPr>
        <p:spPr>
          <a:xfrm rot="-5400000">
            <a:off x="4603789" y="5062545"/>
            <a:ext cx="2160000" cy="45719"/>
          </a:xfrm>
          <a:prstGeom prst="rect">
            <a:avLst/>
          </a:prstGeom>
          <a:solidFill>
            <a:srgbClr val="279BD3"/>
          </a:solidFill>
          <a:ln w="12700" cap="flat" cmpd="sng">
            <a:solidFill>
              <a:srgbClr val="279BD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Light"/>
              <a:ea typeface="Montserrat Light"/>
              <a:cs typeface="Montserrat Light"/>
              <a:sym typeface="Montserrat Light"/>
            </a:endParaRPr>
          </a:p>
        </p:txBody>
      </p:sp>
      <p:sp>
        <p:nvSpPr>
          <p:cNvPr id="88" name="Google Shape;88;p48"/>
          <p:cNvSpPr txBox="1">
            <a:spLocks noGrp="1"/>
          </p:cNvSpPr>
          <p:nvPr>
            <p:ph type="body" idx="1"/>
          </p:nvPr>
        </p:nvSpPr>
        <p:spPr>
          <a:xfrm>
            <a:off x="5942234" y="4167689"/>
            <a:ext cx="5538057" cy="175937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48"/>
          <p:cNvSpPr txBox="1">
            <a:spLocks noGrp="1"/>
          </p:cNvSpPr>
          <p:nvPr>
            <p:ph type="body" idx="3"/>
          </p:nvPr>
        </p:nvSpPr>
        <p:spPr>
          <a:xfrm>
            <a:off x="787112" y="4176775"/>
            <a:ext cx="4668890" cy="175937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90" name="Google Shape;90;p48"/>
          <p:cNvGrpSpPr/>
          <p:nvPr/>
        </p:nvGrpSpPr>
        <p:grpSpPr>
          <a:xfrm>
            <a:off x="622300" y="6215325"/>
            <a:ext cx="11110565" cy="436753"/>
            <a:chOff x="644046" y="6174911"/>
            <a:chExt cx="11110565" cy="436753"/>
          </a:xfrm>
        </p:grpSpPr>
        <p:sp>
          <p:nvSpPr>
            <p:cNvPr id="91" name="Google Shape;91;p48"/>
            <p:cNvSpPr/>
            <p:nvPr/>
          </p:nvSpPr>
          <p:spPr>
            <a:xfrm>
              <a:off x="644046" y="6174911"/>
              <a:ext cx="11103304" cy="74767"/>
            </a:xfrm>
            <a:custGeom>
              <a:avLst/>
              <a:gdLst/>
              <a:ahLst/>
              <a:cxnLst/>
              <a:rect l="l" t="t" r="r" b="b"/>
              <a:pathLst>
                <a:path w="2568842" h="8144" extrusionOk="0">
                  <a:moveTo>
                    <a:pt x="0" y="0"/>
                  </a:moveTo>
                  <a:lnTo>
                    <a:pt x="2568843" y="0"/>
                  </a:lnTo>
                </a:path>
              </a:pathLst>
            </a:custGeom>
            <a:noFill/>
            <a:ln w="12700"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2" name="Google Shape;92;p48"/>
            <p:cNvSpPr txBox="1"/>
            <p:nvPr/>
          </p:nvSpPr>
          <p:spPr>
            <a:xfrm>
              <a:off x="9009950" y="6380832"/>
              <a:ext cx="2744661" cy="2308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a:solidFill>
                    <a:schemeClr val="lt1"/>
                  </a:solidFill>
                  <a:latin typeface="Arial"/>
                  <a:ea typeface="Arial"/>
                  <a:cs typeface="Arial"/>
                  <a:sym typeface="Arial"/>
                </a:rPr>
                <a:t>Empowering Young Mountain Entrepreneurs</a:t>
              </a: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ext only MASTER slide">
  <p:cSld name="Text only MASTER slide">
    <p:spTree>
      <p:nvGrpSpPr>
        <p:cNvPr id="1" name="Shape 93"/>
        <p:cNvGrpSpPr/>
        <p:nvPr/>
      </p:nvGrpSpPr>
      <p:grpSpPr>
        <a:xfrm>
          <a:off x="0" y="0"/>
          <a:ext cx="0" cy="0"/>
          <a:chOff x="0" y="0"/>
          <a:chExt cx="0" cy="0"/>
        </a:xfrm>
      </p:grpSpPr>
      <p:sp>
        <p:nvSpPr>
          <p:cNvPr id="94" name="Google Shape;94;p64"/>
          <p:cNvSpPr/>
          <p:nvPr/>
        </p:nvSpPr>
        <p:spPr>
          <a:xfrm>
            <a:off x="408953" y="1340326"/>
            <a:ext cx="792000" cy="21410"/>
          </a:xfrm>
          <a:prstGeom prst="rect">
            <a:avLst/>
          </a:prstGeom>
          <a:solidFill>
            <a:srgbClr val="279BD3"/>
          </a:solidFill>
          <a:ln w="12700" cap="flat" cmpd="sng">
            <a:solidFill>
              <a:srgbClr val="279BD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Light"/>
              <a:ea typeface="Montserrat Light"/>
              <a:cs typeface="Montserrat Light"/>
              <a:sym typeface="Montserrat Light"/>
            </a:endParaRPr>
          </a:p>
        </p:txBody>
      </p:sp>
      <p:sp>
        <p:nvSpPr>
          <p:cNvPr id="95" name="Google Shape;95;p64"/>
          <p:cNvSpPr txBox="1">
            <a:spLocks noGrp="1"/>
          </p:cNvSpPr>
          <p:nvPr>
            <p:ph type="body" idx="1"/>
          </p:nvPr>
        </p:nvSpPr>
        <p:spPr>
          <a:xfrm>
            <a:off x="529759" y="1757011"/>
            <a:ext cx="11073662" cy="38677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2400"/>
              <a:buNone/>
              <a:defRPr sz="2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 name="Google Shape;96;p64"/>
          <p:cNvSpPr txBox="1">
            <a:spLocks noGrp="1"/>
          </p:cNvSpPr>
          <p:nvPr>
            <p:ph type="body" idx="2"/>
          </p:nvPr>
        </p:nvSpPr>
        <p:spPr>
          <a:xfrm>
            <a:off x="529758" y="642972"/>
            <a:ext cx="11073661"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959"/>
              </a:buClr>
              <a:buSzPts val="3600"/>
              <a:buNone/>
              <a:defRPr sz="3600" b="0" i="0">
                <a:solidFill>
                  <a:srgbClr val="5959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97" name="Google Shape;97;p64"/>
          <p:cNvGrpSpPr/>
          <p:nvPr/>
        </p:nvGrpSpPr>
        <p:grpSpPr>
          <a:xfrm>
            <a:off x="408953" y="6110271"/>
            <a:ext cx="11323912" cy="541807"/>
            <a:chOff x="430699" y="6069857"/>
            <a:chExt cx="11323912" cy="541807"/>
          </a:xfrm>
        </p:grpSpPr>
        <p:sp>
          <p:nvSpPr>
            <p:cNvPr id="98" name="Google Shape;98;p64"/>
            <p:cNvSpPr/>
            <p:nvPr/>
          </p:nvSpPr>
          <p:spPr>
            <a:xfrm>
              <a:off x="825500" y="6203959"/>
              <a:ext cx="10896450" cy="45719"/>
            </a:xfrm>
            <a:custGeom>
              <a:avLst/>
              <a:gdLst/>
              <a:ahLst/>
              <a:cxnLst/>
              <a:rect l="l" t="t" r="r" b="b"/>
              <a:pathLst>
                <a:path w="2568842" h="8144" extrusionOk="0">
                  <a:moveTo>
                    <a:pt x="0" y="0"/>
                  </a:moveTo>
                  <a:lnTo>
                    <a:pt x="2568843" y="0"/>
                  </a:lnTo>
                </a:path>
              </a:pathLst>
            </a:custGeom>
            <a:noFill/>
            <a:ln w="12700" cap="flat" cmpd="sng">
              <a:solidFill>
                <a:srgbClr val="279BD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9" name="Google Shape;99;p64"/>
            <p:cNvSpPr txBox="1"/>
            <p:nvPr/>
          </p:nvSpPr>
          <p:spPr>
            <a:xfrm>
              <a:off x="9009950" y="6380832"/>
              <a:ext cx="2744661" cy="230832"/>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900"/>
                <a:buFont typeface="Arial"/>
                <a:buNone/>
              </a:pPr>
              <a:r>
                <a:rPr lang="en-US" sz="900" b="0" i="0" u="none" strike="noStrike" cap="none">
                  <a:solidFill>
                    <a:srgbClr val="2D5592"/>
                  </a:solidFill>
                  <a:latin typeface="Arial"/>
                  <a:ea typeface="Arial"/>
                  <a:cs typeface="Arial"/>
                  <a:sym typeface="Arial"/>
                </a:rPr>
                <a:t>Empowering Young Mountain Entrepreneurs</a:t>
              </a:r>
              <a:endParaRPr sz="1400" b="0" i="0" u="none" strike="noStrike" cap="none">
                <a:solidFill>
                  <a:srgbClr val="000000"/>
                </a:solidFill>
                <a:latin typeface="Arial"/>
                <a:ea typeface="Arial"/>
                <a:cs typeface="Arial"/>
                <a:sym typeface="Arial"/>
              </a:endParaRPr>
            </a:p>
          </p:txBody>
        </p:sp>
        <p:pic>
          <p:nvPicPr>
            <p:cNvPr id="100" name="Google Shape;100;p64" descr="A picture containing text, clock, sign, gauge&#10;&#10;Description automatically generated"/>
            <p:cNvPicPr preferRelativeResize="0"/>
            <p:nvPr/>
          </p:nvPicPr>
          <p:blipFill rotWithShape="1">
            <a:blip r:embed="rId2">
              <a:alphaModFix/>
            </a:blip>
            <a:srcRect l="28689" t="329" r="49709" b="-7351"/>
            <a:stretch/>
          </p:blipFill>
          <p:spPr>
            <a:xfrm>
              <a:off x="430699" y="6069857"/>
              <a:ext cx="394801" cy="448830"/>
            </a:xfrm>
            <a:prstGeom prst="rect">
              <a:avLst/>
            </a:prstGeom>
            <a:noFill/>
            <a:ln>
              <a:noFill/>
            </a:ln>
          </p:spPr>
        </p:pic>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Final Slide">
  <p:cSld name="Final Slide">
    <p:spTree>
      <p:nvGrpSpPr>
        <p:cNvPr id="1" name="Shape 101"/>
        <p:cNvGrpSpPr/>
        <p:nvPr/>
      </p:nvGrpSpPr>
      <p:grpSpPr>
        <a:xfrm>
          <a:off x="0" y="0"/>
          <a:ext cx="0" cy="0"/>
          <a:chOff x="0" y="0"/>
          <a:chExt cx="0" cy="0"/>
        </a:xfrm>
      </p:grpSpPr>
      <p:sp>
        <p:nvSpPr>
          <p:cNvPr id="102" name="Google Shape;102;p63"/>
          <p:cNvSpPr/>
          <p:nvPr/>
        </p:nvSpPr>
        <p:spPr>
          <a:xfrm rot="-5400000" flipH="1">
            <a:off x="5604725" y="270725"/>
            <a:ext cx="6553432" cy="6621118"/>
          </a:xfrm>
          <a:custGeom>
            <a:avLst/>
            <a:gdLst/>
            <a:ahLst/>
            <a:cxnLst/>
            <a:rect l="l" t="t" r="r" b="b"/>
            <a:pathLst>
              <a:path w="1144207" h="577708" extrusionOk="0">
                <a:moveTo>
                  <a:pt x="0" y="577709"/>
                </a:moveTo>
                <a:lnTo>
                  <a:pt x="267674" y="129289"/>
                </a:lnTo>
                <a:lnTo>
                  <a:pt x="1144207" y="0"/>
                </a:lnTo>
                <a:lnTo>
                  <a:pt x="1142961" y="577085"/>
                </a:lnTo>
                <a:close/>
              </a:path>
            </a:pathLst>
          </a:custGeom>
          <a:gradFill>
            <a:gsLst>
              <a:gs pos="0">
                <a:srgbClr val="3D3D7D"/>
              </a:gs>
              <a:gs pos="32000">
                <a:srgbClr val="7F59A1"/>
              </a:gs>
              <a:gs pos="64000">
                <a:srgbClr val="279BD3"/>
              </a:gs>
              <a:gs pos="100000">
                <a:srgbClr val="1B728D"/>
              </a:gs>
            </a:gsLst>
            <a:lin ang="540000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3" name="Google Shape;103;p63"/>
          <p:cNvSpPr/>
          <p:nvPr/>
        </p:nvSpPr>
        <p:spPr>
          <a:xfrm rot="-5400000" flipH="1">
            <a:off x="5557861" y="270725"/>
            <a:ext cx="6553432" cy="6621118"/>
          </a:xfrm>
          <a:custGeom>
            <a:avLst/>
            <a:gdLst/>
            <a:ahLst/>
            <a:cxnLst/>
            <a:rect l="l" t="t" r="r" b="b"/>
            <a:pathLst>
              <a:path w="1144207" h="577708" extrusionOk="0">
                <a:moveTo>
                  <a:pt x="0" y="577709"/>
                </a:moveTo>
                <a:lnTo>
                  <a:pt x="267674" y="129289"/>
                </a:lnTo>
                <a:lnTo>
                  <a:pt x="1144207" y="0"/>
                </a:lnTo>
                <a:lnTo>
                  <a:pt x="1142961" y="577085"/>
                </a:lnTo>
                <a:close/>
              </a:path>
            </a:pathLst>
          </a:custGeom>
          <a:blipFill rotWithShape="1">
            <a:blip r:embed="rId2">
              <a:alphaModFix/>
            </a:blip>
            <a:stretch>
              <a:fillRect l="-24307" t="8637" r="24307" b="-30964"/>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4" name="Google Shape;104;p63"/>
          <p:cNvSpPr txBox="1">
            <a:spLocks noGrp="1"/>
          </p:cNvSpPr>
          <p:nvPr>
            <p:ph type="body" idx="1"/>
          </p:nvPr>
        </p:nvSpPr>
        <p:spPr>
          <a:xfrm>
            <a:off x="1009870" y="3322266"/>
            <a:ext cx="2880000" cy="36192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595959"/>
              </a:buClr>
              <a:buSzPts val="1400"/>
              <a:buNone/>
              <a:defRPr sz="1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63"/>
          <p:cNvSpPr txBox="1">
            <a:spLocks noGrp="1"/>
          </p:cNvSpPr>
          <p:nvPr>
            <p:ph type="body" idx="2"/>
          </p:nvPr>
        </p:nvSpPr>
        <p:spPr>
          <a:xfrm>
            <a:off x="1009870" y="3945225"/>
            <a:ext cx="2880000" cy="36192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595959"/>
              </a:buClr>
              <a:buSzPts val="1400"/>
              <a:buNone/>
              <a:defRPr sz="1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 name="Google Shape;106;p63"/>
          <p:cNvSpPr txBox="1">
            <a:spLocks noGrp="1"/>
          </p:cNvSpPr>
          <p:nvPr>
            <p:ph type="body" idx="3"/>
          </p:nvPr>
        </p:nvSpPr>
        <p:spPr>
          <a:xfrm>
            <a:off x="1018034" y="4588788"/>
            <a:ext cx="2880000" cy="36192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595959"/>
              </a:buClr>
              <a:buSzPts val="1400"/>
              <a:buNone/>
              <a:defRPr sz="1400" b="0" i="0">
                <a:solidFill>
                  <a:srgbClr val="5959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 name="Google Shape;107;p63"/>
          <p:cNvSpPr/>
          <p:nvPr/>
        </p:nvSpPr>
        <p:spPr>
          <a:xfrm rot="10800000" flipH="1">
            <a:off x="46864" y="5695906"/>
            <a:ext cx="5128570" cy="777330"/>
          </a:xfrm>
          <a:prstGeom prst="rect">
            <a:avLst/>
          </a:prstGeom>
          <a:solidFill>
            <a:srgbClr val="279BD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Light"/>
              <a:ea typeface="Montserrat Light"/>
              <a:cs typeface="Montserrat Light"/>
              <a:sym typeface="Montserrat Light"/>
            </a:endParaRPr>
          </a:p>
        </p:txBody>
      </p:sp>
      <p:sp>
        <p:nvSpPr>
          <p:cNvPr id="108" name="Google Shape;108;p63"/>
          <p:cNvSpPr txBox="1">
            <a:spLocks noGrp="1"/>
          </p:cNvSpPr>
          <p:nvPr>
            <p:ph type="body" idx="4"/>
          </p:nvPr>
        </p:nvSpPr>
        <p:spPr>
          <a:xfrm>
            <a:off x="918627" y="5726524"/>
            <a:ext cx="3898089" cy="73114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2800"/>
              <a:buNone/>
              <a:defRPr sz="28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 name="Google Shape;109;p63"/>
          <p:cNvSpPr txBox="1">
            <a:spLocks noGrp="1"/>
          </p:cNvSpPr>
          <p:nvPr>
            <p:ph type="body" idx="5"/>
          </p:nvPr>
        </p:nvSpPr>
        <p:spPr>
          <a:xfrm>
            <a:off x="7986644" y="3109248"/>
            <a:ext cx="3195486" cy="73114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2800"/>
              <a:buNone/>
              <a:defRPr sz="28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0" name="Google Shape;110;p63"/>
          <p:cNvSpPr txBox="1">
            <a:spLocks noGrp="1"/>
          </p:cNvSpPr>
          <p:nvPr>
            <p:ph type="body" idx="6"/>
          </p:nvPr>
        </p:nvSpPr>
        <p:spPr>
          <a:xfrm>
            <a:off x="7986644" y="2223113"/>
            <a:ext cx="3195485" cy="837258"/>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5000"/>
              <a:buNone/>
              <a:defRPr sz="5000" b="1">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11" name="Google Shape;111;p63"/>
          <p:cNvGrpSpPr/>
          <p:nvPr/>
        </p:nvGrpSpPr>
        <p:grpSpPr>
          <a:xfrm>
            <a:off x="9432575" y="5721840"/>
            <a:ext cx="2735993" cy="679345"/>
            <a:chOff x="0" y="0"/>
            <a:chExt cx="2301694" cy="571500"/>
          </a:xfrm>
        </p:grpSpPr>
        <p:sp>
          <p:nvSpPr>
            <p:cNvPr id="112" name="Google Shape;112;p63"/>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3" name="Google Shape;113;p63"/>
            <p:cNvPicPr preferRelativeResize="0"/>
            <p:nvPr/>
          </p:nvPicPr>
          <p:blipFill rotWithShape="1">
            <a:blip r:embed="rId3">
              <a:alphaModFix/>
            </a:blip>
            <a:srcRect r="44449"/>
            <a:stretch/>
          </p:blipFill>
          <p:spPr>
            <a:xfrm>
              <a:off x="312965" y="96237"/>
              <a:ext cx="1675765" cy="384810"/>
            </a:xfrm>
            <a:prstGeom prst="rect">
              <a:avLst/>
            </a:prstGeom>
            <a:noFill/>
            <a:ln>
              <a:noFill/>
            </a:ln>
          </p:spPr>
        </p:pic>
      </p:grpSp>
      <p:pic>
        <p:nvPicPr>
          <p:cNvPr id="114" name="Google Shape;114;p63" descr="A picture containing text, clock, sign, gauge&#10;&#10;Description automatically generated"/>
          <p:cNvPicPr preferRelativeResize="0"/>
          <p:nvPr/>
        </p:nvPicPr>
        <p:blipFill rotWithShape="1">
          <a:blip r:embed="rId4">
            <a:alphaModFix/>
          </a:blip>
          <a:srcRect/>
          <a:stretch/>
        </p:blipFill>
        <p:spPr>
          <a:xfrm>
            <a:off x="711812" y="990700"/>
            <a:ext cx="4104904" cy="941876"/>
          </a:xfrm>
          <a:prstGeom prst="rect">
            <a:avLst/>
          </a:prstGeom>
          <a:noFill/>
          <a:ln>
            <a:noFill/>
          </a:ln>
        </p:spPr>
      </p:pic>
      <p:sp>
        <p:nvSpPr>
          <p:cNvPr id="115" name="Google Shape;115;p63"/>
          <p:cNvSpPr/>
          <p:nvPr/>
        </p:nvSpPr>
        <p:spPr>
          <a:xfrm rot="10800000">
            <a:off x="7639382" y="3074841"/>
            <a:ext cx="3890008" cy="45719"/>
          </a:xfrm>
          <a:prstGeom prst="rect">
            <a:avLst/>
          </a:prstGeom>
          <a:solidFill>
            <a:srgbClr val="279BD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Montserrat Light"/>
              <a:ea typeface="Montserrat Light"/>
              <a:cs typeface="Montserrat Light"/>
              <a:sym typeface="Montserrat Light"/>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3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A1A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A1A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A1A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A1A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A1A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A1A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A1A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A1A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A1A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A1A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A1A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hyperlink" Target="https://www.marketresearch.com/"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hyperlink" Target="https://www.southwest.com/?clk=GNAVHOMELOGO"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www.ama.or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hyperlink" Target="https://us.accion.org/resource/choosing-right-social-media-platform-your-busines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hyperlink" Target="https://www.youtube.com/watch?v=ivO8CznI4Uk" TargetMode="External"/><Relationship Id="rId5" Type="http://schemas.openxmlformats.org/officeDocument/2006/relationships/image" Target="../media/image25.pn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hyperlink" Target="https://www.youtube.com/@peakentrepreneurs2892/videos" TargetMode="External"/><Relationship Id="rId7"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9.xml"/><Relationship Id="rId6" Type="http://schemas.openxmlformats.org/officeDocument/2006/relationships/hyperlink" Target="https://www.facebook.com/PeakEntrepreneurs" TargetMode="External"/><Relationship Id="rId5" Type="http://schemas.openxmlformats.org/officeDocument/2006/relationships/hyperlink" Target="https://www.instagram.com/peak.entrepreneurs/" TargetMode="External"/><Relationship Id="rId10" Type="http://schemas.openxmlformats.org/officeDocument/2006/relationships/hyperlink" Target="http://www.peakentrepreneurs.eu/" TargetMode="External"/><Relationship Id="rId4" Type="http://schemas.openxmlformats.org/officeDocument/2006/relationships/hyperlink" Target="https://www.tiktok.com/@peakentrepreneurs" TargetMode="External"/><Relationship Id="rId9"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hyperlink" Target="https://shorthandcontent.com/marketing/marketing-mountain-helping-your-customers-to-buy/"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hyperlink" Target="https://www.youtube.com/watch?v=T9-5bnw24_Q"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3"/>
          <p:cNvSpPr txBox="1">
            <a:spLocks noGrp="1"/>
          </p:cNvSpPr>
          <p:nvPr>
            <p:ph type="body" idx="1"/>
          </p:nvPr>
        </p:nvSpPr>
        <p:spPr>
          <a:xfrm>
            <a:off x="5317932" y="4594486"/>
            <a:ext cx="4958182" cy="205120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5000"/>
              <a:buNone/>
            </a:pPr>
            <a:r>
              <a:rPr lang="is-IS" sz="3600" b="0" dirty="0"/>
              <a:t>Markaðssetning dreifbýlis og fjallasvæða. </a:t>
            </a:r>
            <a:r>
              <a:rPr lang="is-IS" sz="2400" b="0" dirty="0"/>
              <a:t>Lykilatriði til að laða að viðskiptavini</a:t>
            </a:r>
            <a:endParaRPr lang="is-IS" sz="2400" dirty="0"/>
          </a:p>
        </p:txBody>
      </p:sp>
      <p:sp>
        <p:nvSpPr>
          <p:cNvPr id="135" name="Google Shape;135;p3"/>
          <p:cNvSpPr txBox="1">
            <a:spLocks noGrp="1"/>
          </p:cNvSpPr>
          <p:nvPr>
            <p:ph type="body" idx="3"/>
          </p:nvPr>
        </p:nvSpPr>
        <p:spPr>
          <a:xfrm>
            <a:off x="5317932" y="3707420"/>
            <a:ext cx="3042297" cy="697353"/>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90000"/>
              </a:lnSpc>
              <a:spcBef>
                <a:spcPts val="0"/>
              </a:spcBef>
              <a:spcAft>
                <a:spcPts val="0"/>
              </a:spcAft>
              <a:buClr>
                <a:schemeClr val="lt1"/>
              </a:buClr>
              <a:buSzPct val="69498"/>
              <a:buNone/>
            </a:pPr>
            <a:r>
              <a:rPr lang="is-IS" sz="5600" dirty="0">
                <a:solidFill>
                  <a:schemeClr val="bg1"/>
                </a:solidFill>
              </a:rPr>
              <a:t>Námspakki</a:t>
            </a:r>
            <a:r>
              <a:rPr lang="en-US" sz="5600" dirty="0">
                <a:solidFill>
                  <a:schemeClr val="bg1"/>
                </a:solidFill>
              </a:rPr>
              <a:t> 5</a:t>
            </a:r>
            <a:endParaRPr dirty="0">
              <a:solidFill>
                <a:schemeClr val="bg1"/>
              </a:solidFill>
            </a:endParaRPr>
          </a:p>
        </p:txBody>
      </p:sp>
      <p:grpSp>
        <p:nvGrpSpPr>
          <p:cNvPr id="136" name="Google Shape;136;p3"/>
          <p:cNvGrpSpPr/>
          <p:nvPr/>
        </p:nvGrpSpPr>
        <p:grpSpPr>
          <a:xfrm>
            <a:off x="2088627" y="3786905"/>
            <a:ext cx="2082443" cy="2861107"/>
            <a:chOff x="5875548" y="3125276"/>
            <a:chExt cx="438214" cy="602070"/>
          </a:xfrm>
        </p:grpSpPr>
        <p:sp>
          <p:nvSpPr>
            <p:cNvPr id="137" name="Google Shape;137;p3"/>
            <p:cNvSpPr/>
            <p:nvPr/>
          </p:nvSpPr>
          <p:spPr>
            <a:xfrm>
              <a:off x="5875548" y="3125276"/>
              <a:ext cx="369945" cy="602070"/>
            </a:xfrm>
            <a:custGeom>
              <a:avLst/>
              <a:gdLst/>
              <a:ahLst/>
              <a:cxnLst/>
              <a:rect l="l" t="t" r="r" b="b"/>
              <a:pathLst>
                <a:path w="369945" h="602070" extrusionOk="0">
                  <a:moveTo>
                    <a:pt x="369945" y="5539"/>
                  </a:moveTo>
                  <a:lnTo>
                    <a:pt x="343224" y="0"/>
                  </a:lnTo>
                  <a:lnTo>
                    <a:pt x="0" y="582197"/>
                  </a:lnTo>
                  <a:lnTo>
                    <a:pt x="94910" y="602071"/>
                  </a:lnTo>
                  <a:lnTo>
                    <a:pt x="95236" y="601582"/>
                  </a:lnTo>
                  <a:lnTo>
                    <a:pt x="26966" y="587328"/>
                  </a:lnTo>
                  <a:close/>
                </a:path>
              </a:pathLst>
            </a:custGeom>
            <a:solidFill>
              <a:srgbClr val="279BD3">
                <a:alpha val="54509"/>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8" name="Google Shape;138;p3"/>
            <p:cNvSpPr/>
            <p:nvPr/>
          </p:nvSpPr>
          <p:spPr>
            <a:xfrm>
              <a:off x="5902513" y="3130815"/>
              <a:ext cx="411249" cy="596043"/>
            </a:xfrm>
            <a:custGeom>
              <a:avLst/>
              <a:gdLst/>
              <a:ahLst/>
              <a:cxnLst/>
              <a:rect l="l" t="t" r="r" b="b"/>
              <a:pathLst>
                <a:path w="411249" h="596043" extrusionOk="0">
                  <a:moveTo>
                    <a:pt x="342979" y="0"/>
                  </a:moveTo>
                  <a:lnTo>
                    <a:pt x="0" y="581790"/>
                  </a:lnTo>
                  <a:lnTo>
                    <a:pt x="68270" y="596043"/>
                  </a:lnTo>
                  <a:lnTo>
                    <a:pt x="411250" y="14254"/>
                  </a:lnTo>
                  <a:close/>
                </a:path>
              </a:pathLst>
            </a:custGeom>
            <a:solidFill>
              <a:srgbClr val="279BD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139" name="Google Shape;139;p3"/>
          <p:cNvPicPr preferRelativeResize="0">
            <a:picLocks noGrp="1"/>
          </p:cNvPicPr>
          <p:nvPr>
            <p:ph type="pic" idx="2"/>
          </p:nvPr>
        </p:nvPicPr>
        <p:blipFill rotWithShape="1">
          <a:blip r:embed="rId3">
            <a:alphaModFix/>
          </a:blip>
          <a:srcRect l="969" r="969"/>
          <a:stretch/>
        </p:blipFill>
        <p:spPr>
          <a:xfrm>
            <a:off x="0" y="0"/>
            <a:ext cx="4608642"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Google Shape;220;p70" descr="Colorful mountains and lake"/>
          <p:cNvPicPr preferRelativeResize="0">
            <a:picLocks noGrp="1"/>
          </p:cNvPicPr>
          <p:nvPr>
            <p:ph type="pic" idx="2"/>
          </p:nvPr>
        </p:nvPicPr>
        <p:blipFill rotWithShape="1">
          <a:blip r:embed="rId3">
            <a:alphaModFix/>
          </a:blip>
          <a:srcRect l="134" t="19630" r="-133" b="40731"/>
          <a:stretch/>
        </p:blipFill>
        <p:spPr>
          <a:xfrm>
            <a:off x="16300" y="-731"/>
            <a:ext cx="12175708" cy="3540766"/>
          </a:xfrm>
          <a:prstGeom prst="rect">
            <a:avLst/>
          </a:prstGeom>
          <a:noFill/>
          <a:ln>
            <a:noFill/>
          </a:ln>
        </p:spPr>
      </p:pic>
      <p:sp>
        <p:nvSpPr>
          <p:cNvPr id="221" name="Google Shape;221;p70"/>
          <p:cNvSpPr txBox="1">
            <a:spLocks noGrp="1"/>
          </p:cNvSpPr>
          <p:nvPr>
            <p:ph type="body" idx="1"/>
          </p:nvPr>
        </p:nvSpPr>
        <p:spPr>
          <a:xfrm>
            <a:off x="5706669" y="3554233"/>
            <a:ext cx="6191705" cy="2698813"/>
          </a:xfrm>
          <a:prstGeom prst="rect">
            <a:avLst/>
          </a:prstGeom>
          <a:noFill/>
          <a:ln>
            <a:noFill/>
          </a:ln>
        </p:spPr>
        <p:txBody>
          <a:bodyPr spcFirstLastPara="1" wrap="square" lIns="91425" tIns="45700" rIns="91425" bIns="45700" anchor="t" anchorCtr="0">
            <a:normAutofit fontScale="85000" lnSpcReduction="10000"/>
          </a:bodyPr>
          <a:lstStyle/>
          <a:p>
            <a:pPr marL="290513" lvl="0" indent="-290513" algn="just">
              <a:buSzPct val="148606"/>
              <a:buFont typeface="Arial"/>
              <a:buChar char="•"/>
            </a:pPr>
            <a:r>
              <a:rPr lang="is-IS" sz="1900" dirty="0">
                <a:solidFill>
                  <a:srgbClr val="080808"/>
                </a:solidFill>
              </a:rPr>
              <a:t>Að gera kannanir eða kafa í vefgögn kann að virðast eðlilegt skref, en hægt er að ganga lengra en það til að átta sig á heildarmyndinni.
Að spyrja viðskiptavini fyrirtækis eða greina gögn frá eigin vefsíðu eingöngu gæti leitt til ófullnægjandi gagnaöflunar. Könnunum gæti verið svarað af </a:t>
            </a:r>
            <a:r>
              <a:rPr lang="is-IS" sz="1900" dirty="0" err="1">
                <a:solidFill>
                  <a:srgbClr val="080808"/>
                </a:solidFill>
              </a:rPr>
              <a:t>móttækilegustu</a:t>
            </a:r>
            <a:r>
              <a:rPr lang="is-IS" sz="1900" dirty="0">
                <a:solidFill>
                  <a:srgbClr val="080808"/>
                </a:solidFill>
              </a:rPr>
              <a:t> eða jákvæðustu viðskiptavinum fyrirtækisins. Vefgreining sýnir virkni núverandi viðskiptavina en nær ekki til  hugsanlegra viðskiptavina og þarfa þeirra.
Samtengdar rannsóknir frá þriðja aðila geta aflað upplýsinga um væntingar og þarfir frá öllum neytendum, ekki bara þeim sem eru nú þegar viðskiptavinir fyrirtækisins.  </a:t>
            </a:r>
          </a:p>
        </p:txBody>
      </p:sp>
      <p:sp>
        <p:nvSpPr>
          <p:cNvPr id="222" name="Google Shape;222;p70"/>
          <p:cNvSpPr txBox="1">
            <a:spLocks noGrp="1"/>
          </p:cNvSpPr>
          <p:nvPr>
            <p:ph type="body" idx="3"/>
          </p:nvPr>
        </p:nvSpPr>
        <p:spPr>
          <a:xfrm>
            <a:off x="293626" y="4493673"/>
            <a:ext cx="4230247" cy="1759373"/>
          </a:xfrm>
          <a:prstGeom prst="rect">
            <a:avLst/>
          </a:prstGeom>
          <a:noFill/>
          <a:ln>
            <a:noFill/>
          </a:ln>
        </p:spPr>
        <p:txBody>
          <a:bodyPr spcFirstLastPara="1" wrap="square" lIns="91425" tIns="45700" rIns="91425" bIns="45700" anchor="t" anchorCtr="0">
            <a:normAutofit fontScale="92500"/>
          </a:bodyPr>
          <a:lstStyle/>
          <a:p>
            <a:pPr lvl="0" algn="just"/>
            <a:r>
              <a:rPr lang="is-IS" sz="3200" b="1" dirty="0">
                <a:solidFill>
                  <a:srgbClr val="0070C0"/>
                </a:solidFill>
              </a:rPr>
              <a:t>	Ráð1. </a:t>
            </a:r>
          </a:p>
          <a:p>
            <a:pPr lvl="0" algn="just"/>
            <a:r>
              <a:rPr lang="is-IS" sz="3200" b="1" dirty="0">
                <a:solidFill>
                  <a:srgbClr val="0070C0"/>
                </a:solidFill>
              </a:rPr>
              <a:t>Samtengdar rannsóknir skapa 360 gráðu sýn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7" name="Google Shape;227;p71" descr="Hikers in a snowy mountain"/>
          <p:cNvPicPr preferRelativeResize="0">
            <a:picLocks noGrp="1"/>
          </p:cNvPicPr>
          <p:nvPr>
            <p:ph type="pic" idx="2"/>
          </p:nvPr>
        </p:nvPicPr>
        <p:blipFill rotWithShape="1">
          <a:blip r:embed="rId3">
            <a:alphaModFix/>
          </a:blip>
          <a:srcRect l="-58" t="25411" r="57" b="20763"/>
          <a:stretch/>
        </p:blipFill>
        <p:spPr>
          <a:xfrm>
            <a:off x="-14226" y="-35511"/>
            <a:ext cx="12206226" cy="4112972"/>
          </a:xfrm>
          <a:prstGeom prst="rect">
            <a:avLst/>
          </a:prstGeom>
          <a:noFill/>
          <a:ln>
            <a:noFill/>
          </a:ln>
        </p:spPr>
      </p:pic>
      <p:sp>
        <p:nvSpPr>
          <p:cNvPr id="228" name="Google Shape;228;p71"/>
          <p:cNvSpPr txBox="1">
            <a:spLocks noGrp="1"/>
          </p:cNvSpPr>
          <p:nvPr>
            <p:ph type="body" idx="1"/>
          </p:nvPr>
        </p:nvSpPr>
        <p:spPr>
          <a:xfrm>
            <a:off x="5951111" y="4081732"/>
            <a:ext cx="6077891" cy="2202759"/>
          </a:xfrm>
          <a:prstGeom prst="rect">
            <a:avLst/>
          </a:prstGeom>
          <a:noFill/>
          <a:ln>
            <a:noFill/>
          </a:ln>
        </p:spPr>
        <p:txBody>
          <a:bodyPr spcFirstLastPara="1" wrap="square" lIns="91425" tIns="45700" rIns="91425" bIns="45700" anchor="t" anchorCtr="0">
            <a:normAutofit fontScale="70000" lnSpcReduction="20000"/>
          </a:bodyPr>
          <a:lstStyle/>
          <a:p>
            <a:pPr lvl="0">
              <a:buSzPct val="123870"/>
              <a:buFont typeface="Arial"/>
              <a:buChar char="•"/>
            </a:pPr>
            <a:r>
              <a:rPr lang="is-IS" sz="2500" b="1" dirty="0">
                <a:latin typeface="Open Sans"/>
                <a:ea typeface="Open Sans"/>
                <a:cs typeface="Open Sans"/>
                <a:sym typeface="Open Sans"/>
              </a:rPr>
              <a:t>Hver</a:t>
            </a:r>
            <a:r>
              <a:rPr lang="is-IS" sz="2500" dirty="0">
                <a:latin typeface="Open Sans"/>
                <a:ea typeface="Open Sans"/>
                <a:cs typeface="Open Sans"/>
                <a:sym typeface="Open Sans"/>
              </a:rPr>
              <a:t> er viðskiptavinurinn?
</a:t>
            </a:r>
            <a:r>
              <a:rPr lang="is-IS" sz="2500" b="1" dirty="0">
                <a:latin typeface="Open Sans"/>
                <a:ea typeface="Open Sans"/>
                <a:cs typeface="Open Sans"/>
                <a:sym typeface="Open Sans"/>
              </a:rPr>
              <a:t>Hvað</a:t>
            </a:r>
            <a:r>
              <a:rPr lang="is-IS" sz="2500" dirty="0">
                <a:latin typeface="Open Sans"/>
                <a:ea typeface="Open Sans"/>
                <a:cs typeface="Open Sans"/>
                <a:sym typeface="Open Sans"/>
              </a:rPr>
              <a:t> vill viðskiptavinurinn kaupa?
</a:t>
            </a:r>
            <a:r>
              <a:rPr lang="is-IS" sz="2500" b="1" dirty="0">
                <a:latin typeface="Open Sans"/>
                <a:ea typeface="Open Sans"/>
                <a:cs typeface="Open Sans"/>
                <a:sym typeface="Open Sans"/>
              </a:rPr>
              <a:t>Hvenær</a:t>
            </a:r>
            <a:r>
              <a:rPr lang="is-IS" sz="2500" dirty="0">
                <a:latin typeface="Open Sans"/>
                <a:ea typeface="Open Sans"/>
                <a:cs typeface="Open Sans"/>
                <a:sym typeface="Open Sans"/>
              </a:rPr>
              <a:t> vill viðskiptavinurinn kaupa?
</a:t>
            </a:r>
            <a:r>
              <a:rPr lang="is-IS" sz="2500" b="1" dirty="0">
                <a:latin typeface="Open Sans"/>
                <a:ea typeface="Open Sans"/>
                <a:cs typeface="Open Sans"/>
                <a:sym typeface="Open Sans"/>
              </a:rPr>
              <a:t>Hvar</a:t>
            </a:r>
            <a:r>
              <a:rPr lang="is-IS" sz="2500" dirty="0">
                <a:latin typeface="Open Sans"/>
                <a:ea typeface="Open Sans"/>
                <a:cs typeface="Open Sans"/>
                <a:sym typeface="Open Sans"/>
              </a:rPr>
              <a:t> kaupir viðskiptavinurinn?
</a:t>
            </a:r>
            <a:r>
              <a:rPr lang="is-IS" sz="2500" b="1" dirty="0">
                <a:latin typeface="Open Sans"/>
                <a:ea typeface="Open Sans"/>
                <a:cs typeface="Open Sans"/>
                <a:sym typeface="Open Sans"/>
              </a:rPr>
              <a:t>Hvernig</a:t>
            </a:r>
            <a:r>
              <a:rPr lang="is-IS" sz="2500" dirty="0">
                <a:latin typeface="Open Sans"/>
                <a:ea typeface="Open Sans"/>
                <a:cs typeface="Open Sans"/>
                <a:sym typeface="Open Sans"/>
              </a:rPr>
              <a:t> borgar viðskiptavinurinn?
</a:t>
            </a:r>
            <a:r>
              <a:rPr lang="is-IS" sz="2500" b="1" dirty="0">
                <a:latin typeface="Open Sans"/>
                <a:ea typeface="Open Sans"/>
                <a:cs typeface="Open Sans"/>
                <a:sym typeface="Open Sans"/>
              </a:rPr>
              <a:t>Hvaða</a:t>
            </a:r>
            <a:r>
              <a:rPr lang="is-IS" sz="2500" dirty="0">
                <a:latin typeface="Open Sans"/>
                <a:ea typeface="Open Sans"/>
                <a:cs typeface="Open Sans"/>
                <a:sym typeface="Open Sans"/>
              </a:rPr>
              <a:t> verð er viðskiptavinurinn tilbúinn að greiða?</a:t>
            </a:r>
            <a:endParaRPr lang="is-IS" dirty="0"/>
          </a:p>
        </p:txBody>
      </p:sp>
      <p:sp>
        <p:nvSpPr>
          <p:cNvPr id="229" name="Google Shape;229;p71"/>
          <p:cNvSpPr txBox="1">
            <a:spLocks noGrp="1"/>
          </p:cNvSpPr>
          <p:nvPr>
            <p:ph type="body" idx="3"/>
          </p:nvPr>
        </p:nvSpPr>
        <p:spPr>
          <a:xfrm>
            <a:off x="162999" y="4525118"/>
            <a:ext cx="3520728" cy="1759373"/>
          </a:xfrm>
          <a:prstGeom prst="rect">
            <a:avLst/>
          </a:prstGeom>
          <a:noFill/>
          <a:ln>
            <a:noFill/>
          </a:ln>
        </p:spPr>
        <p:txBody>
          <a:bodyPr spcFirstLastPara="1" wrap="square" lIns="91425" tIns="45700" rIns="91425" bIns="45700" anchor="t" anchorCtr="0">
            <a:normAutofit fontScale="92500" lnSpcReduction="20000"/>
          </a:bodyPr>
          <a:lstStyle/>
          <a:p>
            <a:pPr lvl="0" algn="just"/>
            <a:r>
              <a:rPr lang="is-IS" sz="3200" b="1" dirty="0"/>
              <a:t>	Ráð 2. </a:t>
            </a:r>
          </a:p>
          <a:p>
            <a:pPr lvl="0" algn="just"/>
            <a:r>
              <a:rPr lang="is-IS" sz="3200" b="1" dirty="0"/>
              <a:t>Spyrja þessara sex lykilspurninga um viðskiptavinina</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72"/>
          <p:cNvPicPr preferRelativeResize="0">
            <a:picLocks noGrp="1"/>
          </p:cNvPicPr>
          <p:nvPr>
            <p:ph type="pic" idx="2"/>
          </p:nvPr>
        </p:nvPicPr>
        <p:blipFill rotWithShape="1">
          <a:blip r:embed="rId3">
            <a:alphaModFix/>
          </a:blip>
          <a:srcRect l="20" r="19"/>
          <a:stretch/>
        </p:blipFill>
        <p:spPr>
          <a:xfrm>
            <a:off x="16300" y="-732"/>
            <a:ext cx="12175708" cy="3635823"/>
          </a:xfrm>
          <a:prstGeom prst="rect">
            <a:avLst/>
          </a:prstGeom>
          <a:noFill/>
          <a:ln>
            <a:noFill/>
          </a:ln>
        </p:spPr>
      </p:pic>
      <p:sp>
        <p:nvSpPr>
          <p:cNvPr id="235" name="Google Shape;235;p72"/>
          <p:cNvSpPr txBox="1">
            <a:spLocks noGrp="1"/>
          </p:cNvSpPr>
          <p:nvPr>
            <p:ph type="body" idx="1"/>
          </p:nvPr>
        </p:nvSpPr>
        <p:spPr>
          <a:xfrm>
            <a:off x="5942234" y="3781887"/>
            <a:ext cx="5812377" cy="2388094"/>
          </a:xfrm>
          <a:prstGeom prst="rect">
            <a:avLst/>
          </a:prstGeom>
          <a:noFill/>
          <a:ln>
            <a:noFill/>
          </a:ln>
        </p:spPr>
        <p:txBody>
          <a:bodyPr spcFirstLastPara="1" wrap="square" lIns="91425" tIns="45700" rIns="91425" bIns="45700" anchor="t" anchorCtr="0">
            <a:normAutofit lnSpcReduction="10000"/>
          </a:bodyPr>
          <a:lstStyle/>
          <a:p>
            <a:pPr lvl="0" algn="just"/>
            <a:r>
              <a:rPr lang="is-IS" dirty="0">
                <a:solidFill>
                  <a:srgbClr val="1C1C1C"/>
                </a:solidFill>
              </a:rPr>
              <a:t>	Við framkvæmd greininga á viðskiptavinahópi skal bera kennsl á þá þætti sem bera sameiginleg einkenni. Þetta getur falið í sér lýðfræðilega þætti eins og aldur, kyn, menntun, tekjur, starf og búsetu eða mýkri breytur eins og lífsstíl og gildi. </a:t>
            </a:r>
          </a:p>
        </p:txBody>
      </p:sp>
      <p:sp>
        <p:nvSpPr>
          <p:cNvPr id="236" name="Google Shape;236;p72"/>
          <p:cNvSpPr txBox="1">
            <a:spLocks noGrp="1"/>
          </p:cNvSpPr>
          <p:nvPr>
            <p:ph type="body" idx="3"/>
          </p:nvPr>
        </p:nvSpPr>
        <p:spPr>
          <a:xfrm>
            <a:off x="173053" y="4293375"/>
            <a:ext cx="4529576" cy="1759373"/>
          </a:xfrm>
          <a:prstGeom prst="rect">
            <a:avLst/>
          </a:prstGeom>
          <a:noFill/>
          <a:ln>
            <a:noFill/>
          </a:ln>
        </p:spPr>
        <p:txBody>
          <a:bodyPr spcFirstLastPara="1" wrap="square" lIns="91425" tIns="45700" rIns="91425" bIns="45700" anchor="t" anchorCtr="0">
            <a:normAutofit/>
          </a:bodyPr>
          <a:lstStyle/>
          <a:p>
            <a:pPr lvl="0" algn="just"/>
            <a:r>
              <a:rPr lang="is-IS" sz="3200" b="1" dirty="0">
                <a:solidFill>
                  <a:srgbClr val="0070C0"/>
                </a:solidFill>
              </a:rPr>
              <a:t>	Ráð 3. </a:t>
            </a:r>
          </a:p>
          <a:p>
            <a:pPr lvl="0" algn="just"/>
            <a:r>
              <a:rPr lang="is-IS" sz="3200" b="1" dirty="0">
                <a:solidFill>
                  <a:srgbClr val="0070C0"/>
                </a:solidFill>
              </a:rPr>
              <a:t>Að þekkja mikilvæga geira neytendahópsins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pic>
        <p:nvPicPr>
          <p:cNvPr id="241" name="Google Shape;241;p73" descr="Hikers in a snowy mountain"/>
          <p:cNvPicPr preferRelativeResize="0">
            <a:picLocks noGrp="1"/>
          </p:cNvPicPr>
          <p:nvPr>
            <p:ph type="pic" idx="2"/>
          </p:nvPr>
        </p:nvPicPr>
        <p:blipFill rotWithShape="1">
          <a:blip r:embed="rId3">
            <a:alphaModFix/>
          </a:blip>
          <a:srcRect l="-58" t="27882" r="57" b="20763"/>
          <a:stretch/>
        </p:blipFill>
        <p:spPr>
          <a:xfrm>
            <a:off x="288" y="14515"/>
            <a:ext cx="12206226" cy="4012987"/>
          </a:xfrm>
          <a:prstGeom prst="rect">
            <a:avLst/>
          </a:prstGeom>
          <a:noFill/>
          <a:ln>
            <a:noFill/>
          </a:ln>
        </p:spPr>
      </p:pic>
      <p:sp>
        <p:nvSpPr>
          <p:cNvPr id="242" name="Google Shape;242;p73"/>
          <p:cNvSpPr txBox="1">
            <a:spLocks noGrp="1"/>
          </p:cNvSpPr>
          <p:nvPr>
            <p:ph type="body" idx="1"/>
          </p:nvPr>
        </p:nvSpPr>
        <p:spPr>
          <a:xfrm>
            <a:off x="5297717" y="4027503"/>
            <a:ext cx="6908797" cy="2378160"/>
          </a:xfrm>
          <a:prstGeom prst="rect">
            <a:avLst/>
          </a:prstGeom>
          <a:noFill/>
          <a:ln>
            <a:noFill/>
          </a:ln>
        </p:spPr>
        <p:txBody>
          <a:bodyPr spcFirstLastPara="1" wrap="square" lIns="91425" tIns="45700" rIns="91425" bIns="45700" anchor="t" anchorCtr="0">
            <a:normAutofit fontScale="25000" lnSpcReduction="20000"/>
          </a:bodyPr>
          <a:lstStyle/>
          <a:p>
            <a:pPr lvl="0" algn="just">
              <a:lnSpc>
                <a:spcPct val="120000"/>
              </a:lnSpc>
              <a:spcBef>
                <a:spcPts val="0"/>
              </a:spcBef>
              <a:buSzPct val="162162"/>
            </a:pPr>
            <a:r>
              <a:rPr lang="en-US" sz="2300" dirty="0"/>
              <a:t>	</a:t>
            </a:r>
            <a:r>
              <a:rPr lang="is-IS" sz="6400" dirty="0"/>
              <a:t>Rannsóknir á hvötum neytenda geta verið frjósamar uppsprettur nýsköpunar. Einn af viðskiptavinum </a:t>
            </a:r>
            <a:r>
              <a:rPr lang="is-IS" sz="6400" dirty="0">
                <a:solidFill>
                  <a:schemeClr val="bg1"/>
                </a:solidFill>
                <a:hlinkClick r:id="rId4">
                  <a:extLst>
                    <a:ext uri="{A12FA001-AC4F-418D-AE19-62706E023703}">
                      <ahyp:hlinkClr xmlns:ahyp="http://schemas.microsoft.com/office/drawing/2018/hyperlinkcolor" val="tx"/>
                    </a:ext>
                  </a:extLst>
                </a:hlinkClick>
              </a:rPr>
              <a:t>MarketResearch.com</a:t>
            </a:r>
            <a:r>
              <a:rPr lang="is-IS" sz="6400" dirty="0"/>
              <a:t>, stórframleiðandi í byggingariðnaði, sagði: „Við notum markaðsrannsóknir til að öðlast betri skilning á hvatningu neytenda, t.d. hvaða hluti viðskiptavina velur ódýrari vörumerki sem eru „nógu góð“?" Hvernig getum við greint muninn á tilteknum hópum neytenda og hvernig þeir nálgast kaupferlið?“
	Slíkar gerðir gagnadrifinnar innsýnar er hægt að nota til að forma framtíðar vöruþróun og markaðsaðferðir til að auka hreinar tekjur.</a:t>
            </a:r>
          </a:p>
        </p:txBody>
      </p:sp>
      <p:sp>
        <p:nvSpPr>
          <p:cNvPr id="243" name="Google Shape;243;p73"/>
          <p:cNvSpPr txBox="1">
            <a:spLocks noGrp="1"/>
          </p:cNvSpPr>
          <p:nvPr>
            <p:ph type="body" idx="3"/>
          </p:nvPr>
        </p:nvSpPr>
        <p:spPr>
          <a:xfrm>
            <a:off x="264598" y="4946033"/>
            <a:ext cx="4668890" cy="1251568"/>
          </a:xfrm>
          <a:prstGeom prst="rect">
            <a:avLst/>
          </a:prstGeom>
          <a:noFill/>
          <a:ln>
            <a:noFill/>
          </a:ln>
        </p:spPr>
        <p:txBody>
          <a:bodyPr spcFirstLastPara="1" wrap="square" lIns="91425" tIns="45700" rIns="91425" bIns="45700" anchor="t" anchorCtr="0">
            <a:normAutofit fontScale="92500"/>
          </a:bodyPr>
          <a:lstStyle/>
          <a:p>
            <a:pPr lvl="0"/>
            <a:r>
              <a:rPr lang="en-US" sz="3200" b="1" dirty="0"/>
              <a:t>	</a:t>
            </a:r>
            <a:r>
              <a:rPr lang="is-IS" sz="3200" b="1" dirty="0"/>
              <a:t>Ráð</a:t>
            </a:r>
            <a:r>
              <a:rPr lang="en-US" sz="3200" b="1" dirty="0"/>
              <a:t> 4. </a:t>
            </a:r>
          </a:p>
          <a:p>
            <a:pPr lvl="0"/>
            <a:r>
              <a:rPr lang="is-IS" sz="3200" b="1" dirty="0"/>
              <a:t>Meta hvatningu neytenda</a:t>
            </a:r>
            <a:endParaRPr lang="is-I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Google Shape;248;p74"/>
          <p:cNvPicPr preferRelativeResize="0">
            <a:picLocks noGrp="1"/>
          </p:cNvPicPr>
          <p:nvPr>
            <p:ph type="pic" idx="2"/>
          </p:nvPr>
        </p:nvPicPr>
        <p:blipFill rotWithShape="1">
          <a:blip r:embed="rId3">
            <a:alphaModFix/>
          </a:blip>
          <a:srcRect l="20" r="19"/>
          <a:stretch/>
        </p:blipFill>
        <p:spPr>
          <a:xfrm>
            <a:off x="16300" y="-732"/>
            <a:ext cx="12175708" cy="3635823"/>
          </a:xfrm>
          <a:prstGeom prst="rect">
            <a:avLst/>
          </a:prstGeom>
          <a:noFill/>
          <a:ln>
            <a:noFill/>
          </a:ln>
        </p:spPr>
      </p:pic>
      <p:sp>
        <p:nvSpPr>
          <p:cNvPr id="249" name="Google Shape;249;p74"/>
          <p:cNvSpPr txBox="1">
            <a:spLocks noGrp="1"/>
          </p:cNvSpPr>
          <p:nvPr>
            <p:ph type="body" idx="1"/>
          </p:nvPr>
        </p:nvSpPr>
        <p:spPr>
          <a:xfrm>
            <a:off x="5712405" y="3899547"/>
            <a:ext cx="6029656" cy="2631882"/>
          </a:xfrm>
          <a:prstGeom prst="rect">
            <a:avLst/>
          </a:prstGeom>
          <a:noFill/>
          <a:ln>
            <a:noFill/>
          </a:ln>
        </p:spPr>
        <p:txBody>
          <a:bodyPr spcFirstLastPara="1" wrap="square" lIns="91425" tIns="45700" rIns="91425" bIns="45700" anchor="t" anchorCtr="0">
            <a:noAutofit/>
          </a:bodyPr>
          <a:lstStyle/>
          <a:p>
            <a:pPr lvl="0" algn="just">
              <a:spcBef>
                <a:spcPts val="0"/>
              </a:spcBef>
            </a:pPr>
            <a:r>
              <a:rPr lang="is-IS" sz="1800" b="1" dirty="0">
                <a:solidFill>
                  <a:srgbClr val="1C1C1C"/>
                </a:solidFill>
              </a:rPr>
              <a:t>Við samkeppnisgreiningu skal hafa eftirfarandi í huga:
</a:t>
            </a:r>
            <a:r>
              <a:rPr lang="is-IS" sz="1600" dirty="0">
                <a:solidFill>
                  <a:srgbClr val="1C1C1C"/>
                </a:solidFill>
              </a:rPr>
              <a:t>Hverjir eru helstu þátttakendur í greininni og hver er markaðshlutdeild þeirra?
</a:t>
            </a:r>
            <a:endParaRPr lang="is-IS" dirty="0"/>
          </a:p>
          <a:p>
            <a:pPr marL="571500" lvl="0" indent="-342900" algn="just">
              <a:spcBef>
                <a:spcPts val="0"/>
              </a:spcBef>
              <a:buClr>
                <a:srgbClr val="0070C0"/>
              </a:buClr>
              <a:buFont typeface="Arial"/>
              <a:buChar char="•"/>
            </a:pPr>
            <a:r>
              <a:rPr lang="is-IS" sz="1600" dirty="0">
                <a:solidFill>
                  <a:srgbClr val="1C1C1C"/>
                </a:solidFill>
              </a:rPr>
              <a:t>Hvaða vörur eða þjónustu selja þeir og hvert er verðmæti þeirra?
Hvaða vörur og vörumerki vaxa umtalsvert og hvers vegna?
Hverjir eru styrkleikar og veikleikar keppinauta fyrirtækisins?
Hvaða aðferðir er hægt að nota til að byggja upp forskot?</a:t>
            </a:r>
          </a:p>
        </p:txBody>
      </p:sp>
      <p:sp>
        <p:nvSpPr>
          <p:cNvPr id="250" name="Google Shape;250;p74"/>
          <p:cNvSpPr txBox="1">
            <a:spLocks noGrp="1"/>
          </p:cNvSpPr>
          <p:nvPr>
            <p:ph type="body" idx="3"/>
          </p:nvPr>
        </p:nvSpPr>
        <p:spPr>
          <a:xfrm>
            <a:off x="192026" y="4904912"/>
            <a:ext cx="5117911" cy="1166899"/>
          </a:xfrm>
          <a:prstGeom prst="rect">
            <a:avLst/>
          </a:prstGeom>
          <a:noFill/>
          <a:ln>
            <a:noFill/>
          </a:ln>
        </p:spPr>
        <p:txBody>
          <a:bodyPr spcFirstLastPara="1" wrap="square" lIns="91425" tIns="45700" rIns="91425" bIns="45700" anchor="t" anchorCtr="0">
            <a:normAutofit lnSpcReduction="10000"/>
          </a:bodyPr>
          <a:lstStyle/>
          <a:p>
            <a:pPr lvl="0" algn="just"/>
            <a:r>
              <a:rPr lang="is-IS" sz="3200" b="1" dirty="0">
                <a:solidFill>
                  <a:srgbClr val="0070C0"/>
                </a:solidFill>
              </a:rPr>
              <a:t>	Ráð 5.</a:t>
            </a:r>
          </a:p>
          <a:p>
            <a:pPr lvl="0" algn="just"/>
            <a:r>
              <a:rPr lang="is-IS" sz="3200" b="1" dirty="0">
                <a:solidFill>
                  <a:srgbClr val="0070C0"/>
                </a:solidFill>
              </a:rPr>
              <a:t>  Samkeppnisgreining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5" name="Google Shape;255;p75" descr="Hikers in a snowy mountain"/>
          <p:cNvPicPr preferRelativeResize="0">
            <a:picLocks noGrp="1"/>
          </p:cNvPicPr>
          <p:nvPr>
            <p:ph type="pic" idx="2"/>
          </p:nvPr>
        </p:nvPicPr>
        <p:blipFill rotWithShape="1">
          <a:blip r:embed="rId3">
            <a:alphaModFix/>
          </a:blip>
          <a:srcRect l="-58" t="26741" r="57" b="20764"/>
          <a:stretch/>
        </p:blipFill>
        <p:spPr>
          <a:xfrm>
            <a:off x="288" y="14516"/>
            <a:ext cx="12206226" cy="4011372"/>
          </a:xfrm>
          <a:prstGeom prst="rect">
            <a:avLst/>
          </a:prstGeom>
          <a:noFill/>
          <a:ln>
            <a:noFill/>
          </a:ln>
        </p:spPr>
      </p:pic>
      <p:sp>
        <p:nvSpPr>
          <p:cNvPr id="256" name="Google Shape;256;p75"/>
          <p:cNvSpPr txBox="1">
            <a:spLocks noGrp="1"/>
          </p:cNvSpPr>
          <p:nvPr>
            <p:ph type="body" idx="1"/>
          </p:nvPr>
        </p:nvSpPr>
        <p:spPr>
          <a:xfrm>
            <a:off x="5610686" y="4012706"/>
            <a:ext cx="6258757" cy="2469619"/>
          </a:xfrm>
          <a:prstGeom prst="rect">
            <a:avLst/>
          </a:prstGeom>
          <a:noFill/>
          <a:ln>
            <a:noFill/>
          </a:ln>
        </p:spPr>
        <p:txBody>
          <a:bodyPr spcFirstLastPara="1" wrap="square" lIns="91425" tIns="45700" rIns="91425" bIns="45700" anchor="t" anchorCtr="0">
            <a:normAutofit/>
          </a:bodyPr>
          <a:lstStyle/>
          <a:p>
            <a:pPr lvl="0" algn="just"/>
            <a:r>
              <a:rPr lang="is-IS" sz="2000" dirty="0"/>
              <a:t>	Það gæti borgað sig á að líta vel á óbeina keppinauta. Til dæmis gætu flugfélög viljað íhuga hvernig fólk ferðast langar vegalengdir öðruvísi en með flugi (t.d. með rútu eða lest) og hvernig þau geta sannfært viðskiptavini um að velja flug í staðinn. Lággjaldaflugfélagið </a:t>
            </a:r>
            <a:r>
              <a:rPr lang="is-IS" sz="2000" i="1" dirty="0">
                <a:solidFill>
                  <a:schemeClr val="bg1"/>
                </a:solidFill>
                <a:hlinkClick r:id="rId4">
                  <a:extLst>
                    <a:ext uri="{A12FA001-AC4F-418D-AE19-62706E023703}">
                      <ahyp:hlinkClr xmlns:ahyp="http://schemas.microsoft.com/office/drawing/2018/hyperlinkcolor" val="tx"/>
                    </a:ext>
                  </a:extLst>
                </a:hlinkClick>
              </a:rPr>
              <a:t>Southwest</a:t>
            </a:r>
            <a:r>
              <a:rPr lang="is-IS" sz="2000" dirty="0">
                <a:solidFill>
                  <a:srgbClr val="87A66E"/>
                </a:solidFill>
                <a:hlinkClick r:id="rId4">
                  <a:extLst>
                    <a:ext uri="{A12FA001-AC4F-418D-AE19-62706E023703}">
                      <ahyp:hlinkClr xmlns:ahyp="http://schemas.microsoft.com/office/drawing/2018/hyperlinkcolor" val="tx"/>
                    </a:ext>
                  </a:extLst>
                </a:hlinkClick>
              </a:rPr>
              <a:t> </a:t>
            </a:r>
            <a:r>
              <a:rPr lang="is-IS" sz="2000" dirty="0"/>
              <a:t>laðaði að sér fólk sem annars gæti tekið strætó eða alls ekki ferðast.</a:t>
            </a:r>
          </a:p>
        </p:txBody>
      </p:sp>
      <p:sp>
        <p:nvSpPr>
          <p:cNvPr id="257" name="Google Shape;257;p75"/>
          <p:cNvSpPr txBox="1">
            <a:spLocks noGrp="1"/>
          </p:cNvSpPr>
          <p:nvPr>
            <p:ph type="body" idx="3"/>
          </p:nvPr>
        </p:nvSpPr>
        <p:spPr>
          <a:xfrm>
            <a:off x="322557" y="4863302"/>
            <a:ext cx="4065989" cy="1280596"/>
          </a:xfrm>
          <a:prstGeom prst="rect">
            <a:avLst/>
          </a:prstGeom>
          <a:noFill/>
          <a:ln>
            <a:noFill/>
          </a:ln>
        </p:spPr>
        <p:txBody>
          <a:bodyPr spcFirstLastPara="1" wrap="square" lIns="91425" tIns="45700" rIns="91425" bIns="45700" anchor="t" anchorCtr="0">
            <a:normAutofit fontScale="85000" lnSpcReduction="20000"/>
          </a:bodyPr>
          <a:lstStyle/>
          <a:p>
            <a:pPr lvl="0" algn="just"/>
            <a:r>
              <a:rPr lang="is-IS" sz="3200" b="1" dirty="0"/>
              <a:t>	Ráð 6. </a:t>
            </a:r>
          </a:p>
          <a:p>
            <a:pPr lvl="0" algn="just"/>
            <a:r>
              <a:rPr lang="is-IS" sz="3200" b="1" dirty="0"/>
              <a:t>Leiða hugann einnig að óbeinum keppinautum</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2" name="Google Shape;262;p76" descr="Flowers in the mountains"/>
          <p:cNvPicPr preferRelativeResize="0">
            <a:picLocks noGrp="1"/>
          </p:cNvPicPr>
          <p:nvPr>
            <p:ph type="pic" idx="2"/>
          </p:nvPr>
        </p:nvPicPr>
        <p:blipFill rotWithShape="1">
          <a:blip r:embed="rId3">
            <a:alphaModFix/>
          </a:blip>
          <a:srcRect l="26296" r="26295"/>
          <a:stretch/>
        </p:blipFill>
        <p:spPr>
          <a:xfrm>
            <a:off x="7329563" y="-1"/>
            <a:ext cx="4862437" cy="6855220"/>
          </a:xfrm>
          <a:prstGeom prst="rect">
            <a:avLst/>
          </a:prstGeom>
          <a:noFill/>
          <a:ln>
            <a:noFill/>
          </a:ln>
        </p:spPr>
      </p:pic>
      <p:sp>
        <p:nvSpPr>
          <p:cNvPr id="263" name="Google Shape;263;p76"/>
          <p:cNvSpPr txBox="1">
            <a:spLocks noGrp="1"/>
          </p:cNvSpPr>
          <p:nvPr>
            <p:ph type="body" idx="1"/>
          </p:nvPr>
        </p:nvSpPr>
        <p:spPr>
          <a:xfrm>
            <a:off x="101597" y="1506347"/>
            <a:ext cx="6971708" cy="5351653"/>
          </a:xfrm>
          <a:prstGeom prst="rect">
            <a:avLst/>
          </a:prstGeom>
          <a:noFill/>
          <a:ln>
            <a:noFill/>
          </a:ln>
        </p:spPr>
        <p:txBody>
          <a:bodyPr spcFirstLastPara="1" wrap="square" lIns="91425" tIns="45700" rIns="91425" bIns="45700" anchor="t" anchorCtr="0">
            <a:normAutofit lnSpcReduction="10000"/>
          </a:bodyPr>
          <a:lstStyle/>
          <a:p>
            <a:pPr lvl="0" algn="just">
              <a:spcBef>
                <a:spcPts val="600"/>
              </a:spcBef>
            </a:pPr>
            <a:r>
              <a:rPr lang="en-US" sz="2000" i="1" dirty="0">
                <a:solidFill>
                  <a:srgbClr val="080808"/>
                </a:solidFill>
              </a:rPr>
              <a:t>	</a:t>
            </a:r>
            <a:r>
              <a:rPr lang="is-IS" sz="1900" i="1" dirty="0">
                <a:solidFill>
                  <a:srgbClr val="080808"/>
                </a:solidFill>
              </a:rPr>
              <a:t>„Sem lítið fyrirtæki treystir þú á að finna nýja viðskiptavini; þau eru lífæð vörumerkisins þíns“.
</a:t>
            </a:r>
            <a:r>
              <a:rPr lang="en-US" sz="1900" dirty="0">
                <a:solidFill>
                  <a:srgbClr val="080808"/>
                </a:solidFill>
              </a:rPr>
              <a:t>	</a:t>
            </a:r>
            <a:r>
              <a:rPr lang="is-IS" sz="1900" dirty="0">
                <a:solidFill>
                  <a:srgbClr val="0070C0"/>
                </a:solidFill>
              </a:rPr>
              <a:t>Að byggja upp sterkan viðskiptavinahóp er ótrúlega mikilvægt fyrir hvaða vörumerki sem er. </a:t>
            </a:r>
            <a:r>
              <a:rPr lang="is-IS" sz="1900" dirty="0">
                <a:solidFill>
                  <a:srgbClr val="080808"/>
                </a:solidFill>
              </a:rPr>
              <a:t>Þegar tryggur og sterkur viðskiptavinahópur er til staðar þýðir það að rétt skilaboð til rétta fólksins hafa verið send og að boðið er upp á réttu vörurnar</a:t>
            </a:r>
            <a:r>
              <a:rPr lang="en-US" sz="1900" dirty="0">
                <a:solidFill>
                  <a:srgbClr val="080808"/>
                </a:solidFill>
              </a:rPr>
              <a:t>.</a:t>
            </a:r>
            <a:r>
              <a:rPr lang="is-IS" sz="1900" dirty="0">
                <a:solidFill>
                  <a:srgbClr val="080808"/>
                </a:solidFill>
              </a:rPr>
              <a:t> </a:t>
            </a:r>
            <a:r>
              <a:rPr lang="is-IS" sz="1900" dirty="0">
                <a:solidFill>
                  <a:srgbClr val="0070C0"/>
                </a:solidFill>
              </a:rPr>
              <a:t>Sterkur viðskiptavinakjarni jafngildir öflugum viðskiptum, </a:t>
            </a:r>
            <a:r>
              <a:rPr lang="is-IS" sz="1900" dirty="0">
                <a:solidFill>
                  <a:srgbClr val="080808"/>
                </a:solidFill>
              </a:rPr>
              <a:t>og það er það sem hvert lítið eða nýtt fyrirtæki leitast við að hafa, ekki satt?</a:t>
            </a:r>
            <a:r>
              <a:rPr lang="en-US" sz="1900" dirty="0">
                <a:solidFill>
                  <a:srgbClr val="080808"/>
                </a:solidFill>
              </a:rPr>
              <a:t>
</a:t>
            </a:r>
            <a:r>
              <a:rPr lang="is-IS" sz="1900" b="1" dirty="0">
                <a:solidFill>
                  <a:srgbClr val="080808"/>
                </a:solidFill>
              </a:rPr>
              <a:t>Samantekt á því helsta sem þarf til að tryggja velgengni vörumerkis fyrirtækja:</a:t>
            </a:r>
            <a:r>
              <a:rPr lang="en-US" sz="1900" b="1" dirty="0">
                <a:solidFill>
                  <a:srgbClr val="080808"/>
                </a:solidFill>
              </a:rPr>
              <a:t>
</a:t>
            </a:r>
            <a:r>
              <a:rPr lang="is-IS" sz="1900" dirty="0">
                <a:solidFill>
                  <a:srgbClr val="080808"/>
                </a:solidFill>
              </a:rPr>
              <a:t>Kjarna viðskiptavinir eru tryggustu og áhugasömustu viðskiptavinir viðkomandi fyrirtækis.</a:t>
            </a:r>
            <a:endParaRPr sz="1900" dirty="0"/>
          </a:p>
          <a:p>
            <a:pPr marL="574675" lvl="0" indent="-574675" algn="just">
              <a:spcBef>
                <a:spcPts val="600"/>
              </a:spcBef>
              <a:buClr>
                <a:schemeClr val="lt1"/>
              </a:buClr>
              <a:buFont typeface="Arial"/>
              <a:buChar char="•"/>
            </a:pPr>
            <a:r>
              <a:rPr lang="is-IS" sz="1900" dirty="0">
                <a:solidFill>
                  <a:srgbClr val="080808"/>
                </a:solidFill>
              </a:rPr>
              <a:t>Að spyrja sig nokkurra spurninga um álitlegustu viðskiptavinina getur hjálpað til við að skilgreina viðkomandi viðskiptavin.
Það er mikilvægt að efla kjarna viðskiptamannahópinn; Þeir  viðskiptavinir sem fyrirtæki krækir í eru lífæð vörumerkisina.</a:t>
            </a:r>
            <a:r>
              <a:rPr lang="en-US" sz="2000" dirty="0">
                <a:solidFill>
                  <a:srgbClr val="080808"/>
                </a:solidFill>
              </a:rPr>
              <a:t>
</a:t>
            </a:r>
            <a:endParaRPr sz="1800" dirty="0">
              <a:solidFill>
                <a:schemeClr val="dk1"/>
              </a:solidFill>
            </a:endParaRPr>
          </a:p>
        </p:txBody>
      </p:sp>
      <p:sp>
        <p:nvSpPr>
          <p:cNvPr id="264" name="Google Shape;264;p76"/>
          <p:cNvSpPr txBox="1">
            <a:spLocks noGrp="1"/>
          </p:cNvSpPr>
          <p:nvPr>
            <p:ph type="body" idx="3"/>
          </p:nvPr>
        </p:nvSpPr>
        <p:spPr>
          <a:xfrm>
            <a:off x="101598" y="336584"/>
            <a:ext cx="6971707" cy="1017612"/>
          </a:xfrm>
          <a:prstGeom prst="rect">
            <a:avLst/>
          </a:prstGeom>
          <a:noFill/>
          <a:ln>
            <a:noFill/>
          </a:ln>
        </p:spPr>
        <p:txBody>
          <a:bodyPr spcFirstLastPara="1" wrap="square" lIns="91425" tIns="45700" rIns="91425" bIns="45700" anchor="t" anchorCtr="0">
            <a:normAutofit fontScale="85000" lnSpcReduction="10000"/>
          </a:bodyPr>
          <a:lstStyle/>
          <a:p>
            <a:pPr lvl="0">
              <a:buSzPct val="108108"/>
            </a:pPr>
            <a:r>
              <a:rPr lang="is-IS" dirty="0"/>
              <a:t>	</a:t>
            </a:r>
            <a:r>
              <a:rPr lang="is-IS" sz="3500" dirty="0">
                <a:solidFill>
                  <a:srgbClr val="0070C0"/>
                </a:solidFill>
              </a:rPr>
              <a:t>Af hverju er mikilvægt fyrir lítil fyrirtæki að stækka viðskiptavinahóp sinn?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269" name="Google Shape;269;p77" descr="Person on the summit of a mountain"/>
          <p:cNvPicPr preferRelativeResize="0">
            <a:picLocks noGrp="1"/>
          </p:cNvPicPr>
          <p:nvPr>
            <p:ph type="pic" idx="2"/>
          </p:nvPr>
        </p:nvPicPr>
        <p:blipFill rotWithShape="1">
          <a:blip r:embed="rId3">
            <a:alphaModFix/>
          </a:blip>
          <a:srcRect l="26326" r="26326"/>
          <a:stretch/>
        </p:blipFill>
        <p:spPr>
          <a:xfrm flipH="1">
            <a:off x="-1" y="2780"/>
            <a:ext cx="4862437" cy="6855220"/>
          </a:xfrm>
          <a:prstGeom prst="rect">
            <a:avLst/>
          </a:prstGeom>
          <a:noFill/>
          <a:ln>
            <a:noFill/>
          </a:ln>
        </p:spPr>
      </p:pic>
      <p:sp>
        <p:nvSpPr>
          <p:cNvPr id="270" name="Google Shape;270;p77"/>
          <p:cNvSpPr txBox="1">
            <a:spLocks noGrp="1"/>
          </p:cNvSpPr>
          <p:nvPr>
            <p:ph type="body" idx="1"/>
          </p:nvPr>
        </p:nvSpPr>
        <p:spPr>
          <a:xfrm>
            <a:off x="4569140" y="1371167"/>
            <a:ext cx="7286637" cy="4868973"/>
          </a:xfrm>
          <a:prstGeom prst="rect">
            <a:avLst/>
          </a:prstGeom>
          <a:noFill/>
          <a:ln>
            <a:noFill/>
          </a:ln>
        </p:spPr>
        <p:txBody>
          <a:bodyPr spcFirstLastPara="1" wrap="square" lIns="91425" tIns="45700" rIns="91425" bIns="45700" anchor="t" anchorCtr="0">
            <a:normAutofit fontScale="92500"/>
          </a:bodyPr>
          <a:lstStyle/>
          <a:p>
            <a:pPr lvl="0" algn="just">
              <a:spcBef>
                <a:spcPts val="600"/>
              </a:spcBef>
              <a:buSzPct val="108108"/>
            </a:pPr>
            <a:r>
              <a:rPr lang="en-US" dirty="0">
                <a:solidFill>
                  <a:srgbClr val="1C1C1C"/>
                </a:solidFill>
              </a:rPr>
              <a:t>	</a:t>
            </a:r>
            <a:r>
              <a:rPr lang="is-IS" dirty="0">
                <a:solidFill>
                  <a:srgbClr val="0070C0"/>
                </a:solidFill>
                <a:hlinkClick r:id="rId4">
                  <a:extLst>
                    <a:ext uri="{A12FA001-AC4F-418D-AE19-62706E023703}">
                      <ahyp:hlinkClr xmlns:ahyp="http://schemas.microsoft.com/office/drawing/2018/hyperlinkcolor" val="tx"/>
                    </a:ext>
                  </a:extLst>
                </a:hlinkClick>
              </a:rPr>
              <a:t>American </a:t>
            </a:r>
            <a:r>
              <a:rPr lang="is-IS" dirty="0" err="1">
                <a:solidFill>
                  <a:srgbClr val="0070C0"/>
                </a:solidFill>
                <a:hlinkClick r:id="rId4">
                  <a:extLst>
                    <a:ext uri="{A12FA001-AC4F-418D-AE19-62706E023703}">
                      <ahyp:hlinkClr xmlns:ahyp="http://schemas.microsoft.com/office/drawing/2018/hyperlinkcolor" val="tx"/>
                    </a:ext>
                  </a:extLst>
                </a:hlinkClick>
              </a:rPr>
              <a:t>Marketing</a:t>
            </a:r>
            <a:r>
              <a:rPr lang="is-IS" dirty="0">
                <a:solidFill>
                  <a:srgbClr val="0070C0"/>
                </a:solidFill>
                <a:hlinkClick r:id="rId4">
                  <a:extLst>
                    <a:ext uri="{A12FA001-AC4F-418D-AE19-62706E023703}">
                      <ahyp:hlinkClr xmlns:ahyp="http://schemas.microsoft.com/office/drawing/2018/hyperlinkcolor" val="tx"/>
                    </a:ext>
                  </a:extLst>
                </a:hlinkClick>
              </a:rPr>
              <a:t> Association </a:t>
            </a:r>
            <a:r>
              <a:rPr lang="is-IS" dirty="0">
                <a:solidFill>
                  <a:srgbClr val="1C1C1C"/>
                </a:solidFill>
              </a:rPr>
              <a:t>lýsir markaðssetningu sem „starfsemi og ferlum sem settir er fram af stofnunum til að búa til, eiga samskipti, afhenda og skiptast á tilboðum sem hafa gildi fyrir viðskiptavini, samstarfsaðila og samfélagið í heild." </a:t>
            </a:r>
            <a:r>
              <a:rPr lang="en-US" dirty="0">
                <a:solidFill>
                  <a:srgbClr val="1C1C1C"/>
                </a:solidFill>
              </a:rPr>
              <a:t>
	</a:t>
            </a:r>
            <a:r>
              <a:rPr lang="is-IS" dirty="0">
                <a:solidFill>
                  <a:srgbClr val="1C1C1C"/>
                </a:solidFill>
              </a:rPr>
              <a:t>Þar sem þessi skilgreining er svo víðtæk býður hún upp á mikið pláss fyrir markaðsheiminn til að vaxa eftir því sem tæknin  eykst. Eins og þarfir fólks breytast og þróast, þá gera markaðsaðferðir fyrirtækja það líka. </a:t>
            </a:r>
            <a:endParaRPr lang="is-IS" dirty="0"/>
          </a:p>
          <a:p>
            <a:pPr lvl="0" algn="just">
              <a:spcBef>
                <a:spcPts val="600"/>
              </a:spcBef>
              <a:buSzPct val="108108"/>
            </a:pPr>
            <a:r>
              <a:rPr lang="en-US" dirty="0">
                <a:solidFill>
                  <a:srgbClr val="1C1C1C"/>
                </a:solidFill>
              </a:rPr>
              <a:t>	</a:t>
            </a:r>
            <a:r>
              <a:rPr lang="is-IS" dirty="0">
                <a:solidFill>
                  <a:srgbClr val="1C1C1C"/>
                </a:solidFill>
              </a:rPr>
              <a:t>Markaðssetning er meira en bara auglýsingarnar sem heyrast í útvarpinu eða sjást á auglýsingaskiltunum. Markaðssetning er hvernig fyrirtæki eiga samskipti við áhorfendur sína og koma vörumerki sínu á framfæri. Markaðsaðferðir fyrirtækisins eru síendurteknar en aðferðirnar breytast eftir þörfum áhorfenda.</a:t>
            </a:r>
          </a:p>
        </p:txBody>
      </p:sp>
      <p:sp>
        <p:nvSpPr>
          <p:cNvPr id="271" name="Google Shape;271;p77"/>
          <p:cNvSpPr txBox="1">
            <a:spLocks noGrp="1"/>
          </p:cNvSpPr>
          <p:nvPr>
            <p:ph type="body" idx="3"/>
          </p:nvPr>
        </p:nvSpPr>
        <p:spPr>
          <a:xfrm>
            <a:off x="5326838" y="645046"/>
            <a:ext cx="4615055" cy="582221"/>
          </a:xfrm>
          <a:prstGeom prst="rect">
            <a:avLst/>
          </a:prstGeom>
          <a:noFill/>
          <a:ln>
            <a:noFill/>
          </a:ln>
        </p:spPr>
        <p:txBody>
          <a:bodyPr spcFirstLastPara="1" wrap="square" lIns="91425" tIns="45700" rIns="91425" bIns="45700" anchor="t" anchorCtr="0">
            <a:noAutofit/>
          </a:bodyPr>
          <a:lstStyle/>
          <a:p>
            <a:pPr lvl="0"/>
            <a:r>
              <a:rPr lang="is-IS" sz="3000" i="1" dirty="0">
                <a:solidFill>
                  <a:srgbClr val="0070C0"/>
                </a:solidFill>
              </a:rPr>
              <a:t>Hvað er markaðssetning?
</a:t>
            </a:r>
            <a:endParaRPr lang="is-IS" dirty="0"/>
          </a:p>
        </p:txBody>
      </p:sp>
      <p:sp>
        <p:nvSpPr>
          <p:cNvPr id="272" name="Google Shape;272;p77"/>
          <p:cNvSpPr txBox="1"/>
          <p:nvPr/>
        </p:nvSpPr>
        <p:spPr>
          <a:xfrm>
            <a:off x="5022038" y="329760"/>
            <a:ext cx="7286637" cy="507791"/>
          </a:xfrm>
          <a:prstGeom prst="rect">
            <a:avLst/>
          </a:prstGeom>
          <a:noFill/>
          <a:ln>
            <a:noFill/>
          </a:ln>
        </p:spPr>
        <p:txBody>
          <a:bodyPr spcFirstLastPara="1" wrap="square" lIns="91425" tIns="45700" rIns="91425" bIns="45700" anchor="t" anchorCtr="0">
            <a:spAutoFit/>
          </a:bodyPr>
          <a:lstStyle/>
          <a:p>
            <a:pPr lvl="0">
              <a:lnSpc>
                <a:spcPct val="90000"/>
              </a:lnSpc>
              <a:buClr>
                <a:schemeClr val="lt1"/>
              </a:buClr>
              <a:buSzPts val="3000"/>
            </a:pPr>
            <a:r>
              <a:rPr lang="is-IS" sz="3000" b="0" i="0" u="none" strike="noStrike" cap="none" dirty="0">
                <a:solidFill>
                  <a:srgbClr val="0070C0"/>
                </a:solidFill>
                <a:latin typeface="Calibri"/>
                <a:ea typeface="Calibri"/>
                <a:cs typeface="Calibri"/>
                <a:sym typeface="Calibri"/>
              </a:rPr>
              <a:t>04. </a:t>
            </a:r>
            <a:r>
              <a:rPr lang="is-IS" sz="3000" dirty="0">
                <a:solidFill>
                  <a:srgbClr val="0070C0"/>
                </a:solidFill>
                <a:latin typeface="Calibri"/>
                <a:ea typeface="Calibri"/>
                <a:cs typeface="Calibri"/>
                <a:sym typeface="Calibri"/>
              </a:rPr>
              <a:t>Hvernig á að markaðssetja og selja vöru?</a:t>
            </a:r>
            <a:endParaRPr lang="is-I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Google Shape;277;p78" descr="Mountain with orange grass"/>
          <p:cNvPicPr preferRelativeResize="0">
            <a:picLocks noGrp="1"/>
          </p:cNvPicPr>
          <p:nvPr>
            <p:ph type="pic" idx="2"/>
          </p:nvPr>
        </p:nvPicPr>
        <p:blipFill rotWithShape="1">
          <a:blip r:embed="rId3">
            <a:alphaModFix/>
          </a:blip>
          <a:srcRect l="26354" r="26354"/>
          <a:stretch/>
        </p:blipFill>
        <p:spPr>
          <a:xfrm>
            <a:off x="7329563" y="-1"/>
            <a:ext cx="4862437" cy="6855220"/>
          </a:xfrm>
          <a:prstGeom prst="rect">
            <a:avLst/>
          </a:prstGeom>
          <a:noFill/>
          <a:ln>
            <a:noFill/>
          </a:ln>
        </p:spPr>
      </p:pic>
      <p:sp>
        <p:nvSpPr>
          <p:cNvPr id="278" name="Google Shape;278;p78"/>
          <p:cNvSpPr txBox="1">
            <a:spLocks noGrp="1"/>
          </p:cNvSpPr>
          <p:nvPr>
            <p:ph type="body" idx="1"/>
          </p:nvPr>
        </p:nvSpPr>
        <p:spPr>
          <a:xfrm>
            <a:off x="130627" y="1418015"/>
            <a:ext cx="7097486" cy="5379867"/>
          </a:xfrm>
          <a:prstGeom prst="rect">
            <a:avLst/>
          </a:prstGeom>
          <a:noFill/>
          <a:ln>
            <a:noFill/>
          </a:ln>
        </p:spPr>
        <p:txBody>
          <a:bodyPr spcFirstLastPara="1" wrap="square" lIns="91425" tIns="45700" rIns="91425" bIns="45700" anchor="t" anchorCtr="0">
            <a:normAutofit/>
          </a:bodyPr>
          <a:lstStyle/>
          <a:p>
            <a:pPr lvl="0" algn="just">
              <a:spcBef>
                <a:spcPts val="600"/>
              </a:spcBef>
            </a:pPr>
            <a:r>
              <a:rPr lang="is-IS" sz="2000" dirty="0">
                <a:solidFill>
                  <a:srgbClr val="080808"/>
                </a:solidFill>
              </a:rPr>
              <a:t>	Hefðbundin markaðssetning nær yfir aðferðir sem hafa verið notaðar síðan uppfinningin „markaðssetning” kom fram. Þessar aðferðir eru miklu augljósari og stundum minna markvissar.</a:t>
            </a:r>
          </a:p>
          <a:p>
            <a:pPr lvl="0" algn="just">
              <a:spcBef>
                <a:spcPts val="600"/>
              </a:spcBef>
            </a:pPr>
            <a:endParaRPr sz="1000" dirty="0"/>
          </a:p>
          <a:p>
            <a:pPr marL="965200" lvl="0" indent="-457200" algn="just">
              <a:spcBef>
                <a:spcPts val="600"/>
              </a:spcBef>
              <a:buClr>
                <a:srgbClr val="0070C0"/>
              </a:buClr>
              <a:buFont typeface="+mj-lt"/>
              <a:buAutoNum type="arabicPeriod"/>
            </a:pPr>
            <a:r>
              <a:rPr lang="is-IS" sz="2000" dirty="0">
                <a:solidFill>
                  <a:srgbClr val="0070C0"/>
                </a:solidFill>
              </a:rPr>
              <a:t>Útræn markaðssetning</a:t>
            </a:r>
            <a:r>
              <a:rPr lang="is-IS" sz="2000" dirty="0">
                <a:solidFill>
                  <a:srgbClr val="080808"/>
                </a:solidFill>
              </a:rPr>
              <a:t>: Útræn markaðssetning á sér stað  þegar fyrirtæki deilir skilaboðum sínum til áhorfenda. Skiltaauglýsingar eru gott dæmi um slíkt. 
</a:t>
            </a:r>
            <a:r>
              <a:rPr lang="is-IS" sz="2000" dirty="0">
                <a:solidFill>
                  <a:srgbClr val="0070C0"/>
                </a:solidFill>
              </a:rPr>
              <a:t>Persónutengd markaðssetning</a:t>
            </a:r>
            <a:r>
              <a:rPr lang="is-IS" sz="2000" dirty="0">
                <a:solidFill>
                  <a:srgbClr val="080808"/>
                </a:solidFill>
              </a:rPr>
              <a:t>: stefna þar sem fyrirtækið notar söguleg gögn til að búa til sérsniðna upplifun fyrir einstaklinga, t.d. með markpósti. </a:t>
            </a:r>
            <a:endParaRPr lang="is-IS" dirty="0"/>
          </a:p>
          <a:p>
            <a:pPr marL="965200" lvl="0" indent="-457200" algn="just">
              <a:spcBef>
                <a:spcPts val="600"/>
              </a:spcBef>
              <a:buClr>
                <a:srgbClr val="0070C0"/>
              </a:buClr>
              <a:buFont typeface="+mj-lt"/>
              <a:buAutoNum type="arabicPeriod"/>
            </a:pPr>
            <a:r>
              <a:rPr lang="is-IS" sz="2000" dirty="0">
                <a:solidFill>
                  <a:srgbClr val="0070C0"/>
                </a:solidFill>
              </a:rPr>
              <a:t>Markpóstur</a:t>
            </a:r>
            <a:r>
              <a:rPr lang="is-IS" sz="2000" dirty="0">
                <a:solidFill>
                  <a:srgbClr val="080808"/>
                </a:solidFill>
              </a:rPr>
              <a:t>: er þegar fyrirtæki senda auglýsingar á tiltekið heimilisfang. Þetta gerir fyrirtækjum kleift að miða á tiltekið svæði. Gott dæmi um markpóstmarkaðssetningu getur verið vikuleg auglýsing frá matvöruverslun. </a:t>
            </a:r>
            <a:endParaRPr dirty="0">
              <a:solidFill>
                <a:schemeClr val="dk1"/>
              </a:solidFill>
            </a:endParaRPr>
          </a:p>
        </p:txBody>
      </p:sp>
      <p:sp>
        <p:nvSpPr>
          <p:cNvPr id="279" name="Google Shape;279;p78"/>
          <p:cNvSpPr txBox="1">
            <a:spLocks noGrp="1"/>
          </p:cNvSpPr>
          <p:nvPr>
            <p:ph type="body" idx="3"/>
          </p:nvPr>
        </p:nvSpPr>
        <p:spPr>
          <a:xfrm>
            <a:off x="464458" y="423677"/>
            <a:ext cx="6971707" cy="937001"/>
          </a:xfrm>
          <a:prstGeom prst="rect">
            <a:avLst/>
          </a:prstGeom>
          <a:noFill/>
          <a:ln>
            <a:noFill/>
          </a:ln>
        </p:spPr>
        <p:txBody>
          <a:bodyPr spcFirstLastPara="1" wrap="square" lIns="91425" tIns="45700" rIns="91425" bIns="45700" anchor="t" anchorCtr="0">
            <a:normAutofit fontScale="85000" lnSpcReduction="20000"/>
          </a:bodyPr>
          <a:lstStyle/>
          <a:p>
            <a:pPr marL="0" lvl="0" indent="0">
              <a:buSzPct val="121008"/>
            </a:pPr>
            <a:r>
              <a:rPr lang="is-IS" sz="3500" dirty="0">
                <a:solidFill>
                  <a:srgbClr val="0070C0"/>
                </a:solidFill>
              </a:rPr>
              <a:t>Algengustu tegundir hefðbundinnar markaðssetningar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79"/>
          <p:cNvSpPr txBox="1">
            <a:spLocks noGrp="1"/>
          </p:cNvSpPr>
          <p:nvPr>
            <p:ph type="body" idx="2"/>
          </p:nvPr>
        </p:nvSpPr>
        <p:spPr>
          <a:xfrm>
            <a:off x="85583" y="374145"/>
            <a:ext cx="4855385" cy="850385"/>
          </a:xfrm>
          <a:prstGeom prst="rect">
            <a:avLst/>
          </a:prstGeom>
          <a:noFill/>
          <a:ln>
            <a:noFill/>
          </a:ln>
        </p:spPr>
        <p:txBody>
          <a:bodyPr spcFirstLastPara="1" wrap="square" lIns="91425" tIns="45700" rIns="91425" bIns="45700" anchor="t" anchorCtr="0">
            <a:noAutofit/>
          </a:bodyPr>
          <a:lstStyle/>
          <a:p>
            <a:pPr lvl="0"/>
            <a:r>
              <a:rPr lang="is-IS" sz="3200" dirty="0">
                <a:solidFill>
                  <a:srgbClr val="0070C0"/>
                </a:solidFill>
              </a:rPr>
              <a:t>4. Stafræn markaðssetning </a:t>
            </a:r>
            <a:endParaRPr lang="is-IS" dirty="0"/>
          </a:p>
        </p:txBody>
      </p:sp>
      <p:sp>
        <p:nvSpPr>
          <p:cNvPr id="285" name="Google Shape;285;p79"/>
          <p:cNvSpPr/>
          <p:nvPr/>
        </p:nvSpPr>
        <p:spPr>
          <a:xfrm>
            <a:off x="2110131" y="1650478"/>
            <a:ext cx="2052801" cy="2026297"/>
          </a:xfrm>
          <a:prstGeom prst="ellipse">
            <a:avLst/>
          </a:prstGeom>
          <a:solidFill>
            <a:srgbClr val="6ECECB">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86" name="Google Shape;286;p79"/>
          <p:cNvSpPr/>
          <p:nvPr/>
        </p:nvSpPr>
        <p:spPr>
          <a:xfrm>
            <a:off x="4081148" y="1618434"/>
            <a:ext cx="2052801" cy="2026297"/>
          </a:xfrm>
          <a:prstGeom prst="ellipse">
            <a:avLst/>
          </a:prstGeom>
          <a:solidFill>
            <a:srgbClr val="7030A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87" name="Google Shape;287;p79"/>
          <p:cNvSpPr/>
          <p:nvPr/>
        </p:nvSpPr>
        <p:spPr>
          <a:xfrm>
            <a:off x="3062512" y="3263393"/>
            <a:ext cx="2052801" cy="2026297"/>
          </a:xfrm>
          <a:prstGeom prst="ellipse">
            <a:avLst/>
          </a:prstGeom>
          <a:solidFill>
            <a:srgbClr val="00B0F0">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88" name="Google Shape;288;p79"/>
          <p:cNvSpPr txBox="1"/>
          <p:nvPr/>
        </p:nvSpPr>
        <p:spPr>
          <a:xfrm>
            <a:off x="2430274" y="2158442"/>
            <a:ext cx="1412513" cy="954067"/>
          </a:xfrm>
          <a:prstGeom prst="rect">
            <a:avLst/>
          </a:prstGeom>
          <a:noFill/>
          <a:ln>
            <a:noFill/>
          </a:ln>
        </p:spPr>
        <p:txBody>
          <a:bodyPr spcFirstLastPara="1" wrap="square" lIns="91425" tIns="45700" rIns="91425" bIns="45700" anchor="t" anchorCtr="0">
            <a:spAutoFit/>
          </a:bodyPr>
          <a:lstStyle/>
          <a:p>
            <a:pPr lvl="0" algn="ctr"/>
            <a:r>
              <a:rPr lang="is-IS" sz="2800" b="1" dirty="0">
                <a:solidFill>
                  <a:schemeClr val="lt1"/>
                </a:solidFill>
                <a:latin typeface="Calibri"/>
                <a:ea typeface="Calibri"/>
                <a:cs typeface="Calibri"/>
                <a:sym typeface="Calibri"/>
              </a:rPr>
              <a:t>Áunnir miðlar</a:t>
            </a:r>
            <a:endParaRPr lang="is-IS" sz="2800" dirty="0"/>
          </a:p>
        </p:txBody>
      </p:sp>
      <p:sp>
        <p:nvSpPr>
          <p:cNvPr id="289" name="Google Shape;289;p79"/>
          <p:cNvSpPr txBox="1"/>
          <p:nvPr/>
        </p:nvSpPr>
        <p:spPr>
          <a:xfrm>
            <a:off x="4298374" y="2190988"/>
            <a:ext cx="1618348" cy="954067"/>
          </a:xfrm>
          <a:prstGeom prst="rect">
            <a:avLst/>
          </a:prstGeom>
          <a:noFill/>
          <a:ln>
            <a:noFill/>
          </a:ln>
        </p:spPr>
        <p:txBody>
          <a:bodyPr spcFirstLastPara="1" wrap="square" lIns="91425" tIns="45700" rIns="91425" bIns="45700" anchor="t" anchorCtr="0">
            <a:spAutoFit/>
          </a:bodyPr>
          <a:lstStyle/>
          <a:p>
            <a:pPr lvl="0" algn="ctr"/>
            <a:r>
              <a:rPr lang="is-IS" sz="2800" b="1" dirty="0">
                <a:solidFill>
                  <a:schemeClr val="lt1"/>
                </a:solidFill>
                <a:latin typeface="Calibri"/>
                <a:ea typeface="Calibri"/>
                <a:cs typeface="Calibri"/>
                <a:sym typeface="Calibri"/>
              </a:rPr>
              <a:t>Greiddir miðlar</a:t>
            </a:r>
            <a:endParaRPr lang="is-IS" sz="2800" dirty="0"/>
          </a:p>
        </p:txBody>
      </p:sp>
      <p:sp>
        <p:nvSpPr>
          <p:cNvPr id="290" name="Google Shape;290;p79"/>
          <p:cNvSpPr txBox="1"/>
          <p:nvPr/>
        </p:nvSpPr>
        <p:spPr>
          <a:xfrm>
            <a:off x="3468908" y="3672419"/>
            <a:ext cx="1240007" cy="954067"/>
          </a:xfrm>
          <a:prstGeom prst="rect">
            <a:avLst/>
          </a:prstGeom>
          <a:noFill/>
          <a:ln>
            <a:noFill/>
          </a:ln>
        </p:spPr>
        <p:txBody>
          <a:bodyPr spcFirstLastPara="1" wrap="square" lIns="91425" tIns="45700" rIns="91425" bIns="45700" anchor="t" anchorCtr="0">
            <a:spAutoFit/>
          </a:bodyPr>
          <a:lstStyle/>
          <a:p>
            <a:pPr lvl="0" algn="ctr"/>
            <a:r>
              <a:rPr lang="is-IS" sz="2800" b="1" dirty="0">
                <a:solidFill>
                  <a:schemeClr val="lt1"/>
                </a:solidFill>
                <a:latin typeface="Calibri"/>
                <a:ea typeface="Calibri"/>
                <a:cs typeface="Calibri"/>
                <a:sym typeface="Calibri"/>
              </a:rPr>
              <a:t>Eigin miðlar</a:t>
            </a:r>
            <a:endParaRPr lang="is-IS" sz="2800" dirty="0"/>
          </a:p>
        </p:txBody>
      </p:sp>
      <p:sp>
        <p:nvSpPr>
          <p:cNvPr id="291" name="Google Shape;291;p79"/>
          <p:cNvSpPr txBox="1"/>
          <p:nvPr/>
        </p:nvSpPr>
        <p:spPr>
          <a:xfrm>
            <a:off x="220565" y="2217832"/>
            <a:ext cx="2254116" cy="1569620"/>
          </a:xfrm>
          <a:prstGeom prst="rect">
            <a:avLst/>
          </a:prstGeom>
          <a:noFill/>
          <a:ln>
            <a:noFill/>
          </a:ln>
        </p:spPr>
        <p:txBody>
          <a:bodyPr spcFirstLastPara="1" wrap="square" lIns="91425" tIns="45700" rIns="91425" bIns="45700" anchor="t" anchorCtr="0">
            <a:spAutoFit/>
          </a:bodyPr>
          <a:lstStyle/>
          <a:p>
            <a:pPr lvl="0" indent="-101600">
              <a:buClr>
                <a:schemeClr val="dk1"/>
              </a:buClr>
              <a:buSzPts val="1600"/>
              <a:buFont typeface="Arial"/>
              <a:buChar char="•"/>
            </a:pPr>
            <a:r>
              <a:rPr lang="en-US" sz="1600" dirty="0">
                <a:solidFill>
                  <a:srgbClr val="33CCCC"/>
                </a:solidFill>
                <a:latin typeface="Calibri"/>
                <a:ea typeface="Calibri"/>
                <a:cs typeface="Calibri"/>
                <a:sym typeface="Calibri"/>
              </a:rPr>
              <a:t> </a:t>
            </a:r>
            <a:r>
              <a:rPr lang="is-IS" sz="1600" dirty="0">
                <a:solidFill>
                  <a:srgbClr val="33CCCC"/>
                </a:solidFill>
                <a:latin typeface="Calibri"/>
                <a:ea typeface="Calibri"/>
                <a:cs typeface="Calibri"/>
                <a:sym typeface="Calibri"/>
              </a:rPr>
              <a:t>Nafngreining
 Deiling
 Umsagnir
 Meðmæli
 Áhrifavaldar (ókeypis)
 Fjölmiðlaumfjöllun</a:t>
            </a:r>
            <a:endParaRPr lang="is-IS" dirty="0"/>
          </a:p>
        </p:txBody>
      </p:sp>
      <p:sp>
        <p:nvSpPr>
          <p:cNvPr id="292" name="Google Shape;292;p79"/>
          <p:cNvSpPr txBox="1"/>
          <p:nvPr/>
        </p:nvSpPr>
        <p:spPr>
          <a:xfrm>
            <a:off x="2324749" y="4894635"/>
            <a:ext cx="3239999" cy="1323399"/>
          </a:xfrm>
          <a:prstGeom prst="rect">
            <a:avLst/>
          </a:prstGeom>
          <a:noFill/>
          <a:ln>
            <a:noFill/>
          </a:ln>
        </p:spPr>
        <p:txBody>
          <a:bodyPr spcFirstLastPara="1" wrap="square" lIns="91425" tIns="45700" rIns="91425" bIns="45700" anchor="t" anchorCtr="0">
            <a:spAutoFit/>
          </a:bodyPr>
          <a:lstStyle/>
          <a:p>
            <a:pPr lvl="0" indent="-101600">
              <a:buClr>
                <a:schemeClr val="dk1"/>
              </a:buClr>
              <a:buSzPts val="1600"/>
              <a:buFont typeface="Arial"/>
              <a:buChar char="•"/>
            </a:pPr>
            <a:r>
              <a:rPr lang="is-IS" sz="1600" dirty="0">
                <a:solidFill>
                  <a:srgbClr val="0099CC"/>
                </a:solidFill>
                <a:latin typeface="Calibri"/>
                <a:ea typeface="Calibri"/>
                <a:cs typeface="Calibri"/>
                <a:sym typeface="Calibri"/>
              </a:rPr>
              <a:t> Vefsíður
 Blogg
 </a:t>
            </a:r>
            <a:r>
              <a:rPr lang="is-IS" sz="1600" dirty="0" err="1">
                <a:solidFill>
                  <a:srgbClr val="0099CC"/>
                </a:solidFill>
                <a:latin typeface="Calibri"/>
                <a:ea typeface="Calibri"/>
                <a:cs typeface="Calibri"/>
                <a:sym typeface="Calibri"/>
              </a:rPr>
              <a:t>Prófílar</a:t>
            </a:r>
            <a:r>
              <a:rPr lang="is-IS" sz="1600" dirty="0">
                <a:solidFill>
                  <a:srgbClr val="0099CC"/>
                </a:solidFill>
                <a:latin typeface="Calibri"/>
                <a:ea typeface="Calibri"/>
                <a:cs typeface="Calibri"/>
                <a:sym typeface="Calibri"/>
              </a:rPr>
              <a:t> á samfélagsmiðlum
 Tölvupóstur
 Farsímaforrit</a:t>
            </a:r>
            <a:endParaRPr lang="is-IS" dirty="0"/>
          </a:p>
        </p:txBody>
      </p:sp>
      <p:sp>
        <p:nvSpPr>
          <p:cNvPr id="293" name="Google Shape;293;p79"/>
          <p:cNvSpPr txBox="1"/>
          <p:nvPr/>
        </p:nvSpPr>
        <p:spPr>
          <a:xfrm>
            <a:off x="6216360" y="1556133"/>
            <a:ext cx="3031224" cy="1323399"/>
          </a:xfrm>
          <a:prstGeom prst="rect">
            <a:avLst/>
          </a:prstGeom>
          <a:noFill/>
          <a:ln>
            <a:noFill/>
          </a:ln>
        </p:spPr>
        <p:txBody>
          <a:bodyPr spcFirstLastPara="1" wrap="square" lIns="91425" tIns="45700" rIns="91425" bIns="45700" anchor="t" anchorCtr="0">
            <a:spAutoFit/>
          </a:bodyPr>
          <a:lstStyle/>
          <a:p>
            <a:pPr lvl="0" indent="-101600">
              <a:buClr>
                <a:schemeClr val="dk1"/>
              </a:buClr>
              <a:buSzPts val="1600"/>
              <a:buFont typeface="Arial"/>
              <a:buChar char="•"/>
            </a:pPr>
            <a:r>
              <a:rPr lang="is-IS" sz="1600" b="0" i="0" u="none" strike="noStrike" cap="none" dirty="0">
                <a:solidFill>
                  <a:srgbClr val="9900CC"/>
                </a:solidFill>
                <a:latin typeface="Calibri"/>
                <a:ea typeface="Calibri"/>
                <a:cs typeface="Calibri"/>
                <a:sym typeface="Calibri"/>
              </a:rPr>
              <a:t> </a:t>
            </a:r>
            <a:r>
              <a:rPr lang="is-IS" sz="1600" dirty="0">
                <a:solidFill>
                  <a:srgbClr val="9900CC"/>
                </a:solidFill>
                <a:latin typeface="Calibri"/>
                <a:ea typeface="Calibri"/>
                <a:cs typeface="Calibri"/>
                <a:sym typeface="Calibri"/>
              </a:rPr>
              <a:t>Borga fyrir smelli
 Birta auglýsingar
 Endurmeta
 Greiddir áhrifavaldar
 Auglýsingar á samfélagsmiðlum</a:t>
            </a:r>
            <a:endParaRPr lang="is-IS" dirty="0"/>
          </a:p>
        </p:txBody>
      </p:sp>
      <p:sp>
        <p:nvSpPr>
          <p:cNvPr id="294" name="Google Shape;294;p79"/>
          <p:cNvSpPr txBox="1"/>
          <p:nvPr/>
        </p:nvSpPr>
        <p:spPr>
          <a:xfrm>
            <a:off x="6819761" y="4457254"/>
            <a:ext cx="5303029" cy="1569620"/>
          </a:xfrm>
          <a:prstGeom prst="rect">
            <a:avLst/>
          </a:prstGeom>
          <a:noFill/>
          <a:ln>
            <a:noFill/>
          </a:ln>
        </p:spPr>
        <p:txBody>
          <a:bodyPr spcFirstLastPara="1" wrap="square" lIns="91425" tIns="45700" rIns="91425" bIns="45700" anchor="t" anchorCtr="0">
            <a:spAutoFit/>
          </a:bodyPr>
          <a:lstStyle/>
          <a:p>
            <a:pPr lvl="0" algn="just"/>
            <a:r>
              <a:rPr lang="is-IS" sz="1600" dirty="0">
                <a:solidFill>
                  <a:srgbClr val="1C1C1C"/>
                </a:solidFill>
                <a:latin typeface="Calibri"/>
                <a:ea typeface="Calibri"/>
                <a:cs typeface="Calibri"/>
                <a:sym typeface="Calibri"/>
              </a:rPr>
              <a:t>Mikilvægt er að skilja hvaða tegund virkar fyrir viðkomandi svæði. Til að ná til fyrirhugaðra viðskiptavina er mikilvægt að búa til skilvirka stefnu sem felur í sér hefðbundnar tegundir markaðssetningar. Hins vegar, nú á tímum stafrænnar þróunar, er skilvirkasta form markaðssetningar fjallaferðaþjónustufyrirtækja stafræn markaðssetning. </a:t>
            </a:r>
            <a:endParaRPr lang="is-IS" dirty="0"/>
          </a:p>
        </p:txBody>
      </p:sp>
      <p:sp>
        <p:nvSpPr>
          <p:cNvPr id="295" name="Google Shape;295;p79"/>
          <p:cNvSpPr txBox="1"/>
          <p:nvPr/>
        </p:nvSpPr>
        <p:spPr>
          <a:xfrm>
            <a:off x="8421104" y="3766075"/>
            <a:ext cx="3701686" cy="646290"/>
          </a:xfrm>
          <a:prstGeom prst="rect">
            <a:avLst/>
          </a:prstGeom>
          <a:noFill/>
          <a:ln>
            <a:noFill/>
          </a:ln>
        </p:spPr>
        <p:txBody>
          <a:bodyPr spcFirstLastPara="1" wrap="square" lIns="91425" tIns="45700" rIns="91425" bIns="45700" anchor="t" anchorCtr="0">
            <a:spAutoFit/>
          </a:bodyPr>
          <a:lstStyle/>
          <a:p>
            <a:pPr lvl="0"/>
            <a:r>
              <a:rPr lang="is-IS" sz="1800" b="1" dirty="0">
                <a:solidFill>
                  <a:srgbClr val="0070C0"/>
                </a:solidFill>
                <a:latin typeface="Calibri"/>
                <a:ea typeface="Calibri"/>
                <a:cs typeface="Calibri"/>
                <a:sym typeface="Calibri"/>
              </a:rPr>
              <a:t>Markaðssetning fyrir fjallaferðamennsku</a:t>
            </a:r>
            <a:endParaRPr lang="is-IS" dirty="0"/>
          </a:p>
        </p:txBody>
      </p:sp>
      <p:sp>
        <p:nvSpPr>
          <p:cNvPr id="296" name="Google Shape;296;p79"/>
          <p:cNvSpPr/>
          <p:nvPr/>
        </p:nvSpPr>
        <p:spPr>
          <a:xfrm>
            <a:off x="8251972" y="3893876"/>
            <a:ext cx="169132" cy="333844"/>
          </a:xfrm>
          <a:custGeom>
            <a:avLst/>
            <a:gdLst/>
            <a:ahLst/>
            <a:cxnLst/>
            <a:rect l="l" t="t" r="r" b="b"/>
            <a:pathLst>
              <a:path w="11838" h="20508" fill="none" extrusionOk="0">
                <a:moveTo>
                  <a:pt x="10547" y="1"/>
                </a:moveTo>
                <a:lnTo>
                  <a:pt x="1292" y="1"/>
                </a:lnTo>
                <a:lnTo>
                  <a:pt x="1292" y="1"/>
                </a:lnTo>
                <a:lnTo>
                  <a:pt x="1024" y="25"/>
                </a:lnTo>
                <a:lnTo>
                  <a:pt x="780" y="98"/>
                </a:lnTo>
                <a:lnTo>
                  <a:pt x="561" y="220"/>
                </a:lnTo>
                <a:lnTo>
                  <a:pt x="366" y="366"/>
                </a:lnTo>
                <a:lnTo>
                  <a:pt x="220" y="561"/>
                </a:lnTo>
                <a:lnTo>
                  <a:pt x="98" y="780"/>
                </a:lnTo>
                <a:lnTo>
                  <a:pt x="25" y="1024"/>
                </a:lnTo>
                <a:lnTo>
                  <a:pt x="1" y="1292"/>
                </a:lnTo>
                <a:lnTo>
                  <a:pt x="1" y="19217"/>
                </a:lnTo>
                <a:lnTo>
                  <a:pt x="1" y="19217"/>
                </a:lnTo>
                <a:lnTo>
                  <a:pt x="25" y="19485"/>
                </a:lnTo>
                <a:lnTo>
                  <a:pt x="98" y="19728"/>
                </a:lnTo>
                <a:lnTo>
                  <a:pt x="220" y="19948"/>
                </a:lnTo>
                <a:lnTo>
                  <a:pt x="366" y="20142"/>
                </a:lnTo>
                <a:lnTo>
                  <a:pt x="561" y="20289"/>
                </a:lnTo>
                <a:lnTo>
                  <a:pt x="780" y="20410"/>
                </a:lnTo>
                <a:lnTo>
                  <a:pt x="1024" y="20483"/>
                </a:lnTo>
                <a:lnTo>
                  <a:pt x="1292" y="20508"/>
                </a:lnTo>
                <a:lnTo>
                  <a:pt x="10547" y="20508"/>
                </a:lnTo>
                <a:lnTo>
                  <a:pt x="10547" y="20508"/>
                </a:lnTo>
                <a:lnTo>
                  <a:pt x="10814" y="20483"/>
                </a:lnTo>
                <a:lnTo>
                  <a:pt x="11058" y="20410"/>
                </a:lnTo>
                <a:lnTo>
                  <a:pt x="11277" y="20289"/>
                </a:lnTo>
                <a:lnTo>
                  <a:pt x="11472" y="20142"/>
                </a:lnTo>
                <a:lnTo>
                  <a:pt x="11618" y="19948"/>
                </a:lnTo>
                <a:lnTo>
                  <a:pt x="11740" y="19728"/>
                </a:lnTo>
                <a:lnTo>
                  <a:pt x="11813" y="19485"/>
                </a:lnTo>
                <a:lnTo>
                  <a:pt x="11837" y="19217"/>
                </a:lnTo>
                <a:lnTo>
                  <a:pt x="11837" y="1292"/>
                </a:lnTo>
                <a:lnTo>
                  <a:pt x="11837" y="1292"/>
                </a:lnTo>
                <a:lnTo>
                  <a:pt x="11813" y="1024"/>
                </a:lnTo>
                <a:lnTo>
                  <a:pt x="11740" y="780"/>
                </a:lnTo>
                <a:lnTo>
                  <a:pt x="11618" y="561"/>
                </a:lnTo>
                <a:lnTo>
                  <a:pt x="11472" y="366"/>
                </a:lnTo>
                <a:lnTo>
                  <a:pt x="11277" y="220"/>
                </a:lnTo>
                <a:lnTo>
                  <a:pt x="11058" y="98"/>
                </a:lnTo>
                <a:lnTo>
                  <a:pt x="10814" y="25"/>
                </a:lnTo>
                <a:lnTo>
                  <a:pt x="10547" y="1"/>
                </a:lnTo>
                <a:lnTo>
                  <a:pt x="10547" y="1"/>
                </a:lnTo>
                <a:close/>
                <a:moveTo>
                  <a:pt x="5554" y="975"/>
                </a:moveTo>
                <a:lnTo>
                  <a:pt x="6284" y="975"/>
                </a:lnTo>
                <a:lnTo>
                  <a:pt x="6284" y="975"/>
                </a:lnTo>
                <a:lnTo>
                  <a:pt x="6406" y="999"/>
                </a:lnTo>
                <a:lnTo>
                  <a:pt x="6479" y="1073"/>
                </a:lnTo>
                <a:lnTo>
                  <a:pt x="6552" y="1146"/>
                </a:lnTo>
                <a:lnTo>
                  <a:pt x="6577" y="1267"/>
                </a:lnTo>
                <a:lnTo>
                  <a:pt x="6577" y="1267"/>
                </a:lnTo>
                <a:lnTo>
                  <a:pt x="6552" y="1365"/>
                </a:lnTo>
                <a:lnTo>
                  <a:pt x="6479" y="1462"/>
                </a:lnTo>
                <a:lnTo>
                  <a:pt x="6406" y="1511"/>
                </a:lnTo>
                <a:lnTo>
                  <a:pt x="6284" y="1535"/>
                </a:lnTo>
                <a:lnTo>
                  <a:pt x="5554" y="1535"/>
                </a:lnTo>
                <a:lnTo>
                  <a:pt x="5554" y="1535"/>
                </a:lnTo>
                <a:lnTo>
                  <a:pt x="5432" y="1511"/>
                </a:lnTo>
                <a:lnTo>
                  <a:pt x="5359" y="1462"/>
                </a:lnTo>
                <a:lnTo>
                  <a:pt x="5286" y="1365"/>
                </a:lnTo>
                <a:lnTo>
                  <a:pt x="5262" y="1267"/>
                </a:lnTo>
                <a:lnTo>
                  <a:pt x="5262" y="1267"/>
                </a:lnTo>
                <a:lnTo>
                  <a:pt x="5286" y="1146"/>
                </a:lnTo>
                <a:lnTo>
                  <a:pt x="5359" y="1073"/>
                </a:lnTo>
                <a:lnTo>
                  <a:pt x="5432" y="999"/>
                </a:lnTo>
                <a:lnTo>
                  <a:pt x="5554" y="975"/>
                </a:lnTo>
                <a:lnTo>
                  <a:pt x="5554" y="975"/>
                </a:lnTo>
                <a:close/>
                <a:moveTo>
                  <a:pt x="5919" y="19436"/>
                </a:moveTo>
                <a:lnTo>
                  <a:pt x="5919" y="19436"/>
                </a:lnTo>
                <a:lnTo>
                  <a:pt x="5749" y="19412"/>
                </a:lnTo>
                <a:lnTo>
                  <a:pt x="5578" y="19363"/>
                </a:lnTo>
                <a:lnTo>
                  <a:pt x="5432" y="19290"/>
                </a:lnTo>
                <a:lnTo>
                  <a:pt x="5310" y="19193"/>
                </a:lnTo>
                <a:lnTo>
                  <a:pt x="5213" y="19071"/>
                </a:lnTo>
                <a:lnTo>
                  <a:pt x="5140" y="18925"/>
                </a:lnTo>
                <a:lnTo>
                  <a:pt x="5091" y="18754"/>
                </a:lnTo>
                <a:lnTo>
                  <a:pt x="5067" y="18584"/>
                </a:lnTo>
                <a:lnTo>
                  <a:pt x="5067" y="18584"/>
                </a:lnTo>
                <a:lnTo>
                  <a:pt x="5091" y="18413"/>
                </a:lnTo>
                <a:lnTo>
                  <a:pt x="5140" y="18243"/>
                </a:lnTo>
                <a:lnTo>
                  <a:pt x="5213" y="18097"/>
                </a:lnTo>
                <a:lnTo>
                  <a:pt x="5310" y="17975"/>
                </a:lnTo>
                <a:lnTo>
                  <a:pt x="5432" y="17877"/>
                </a:lnTo>
                <a:lnTo>
                  <a:pt x="5578" y="17804"/>
                </a:lnTo>
                <a:lnTo>
                  <a:pt x="5749" y="17756"/>
                </a:lnTo>
                <a:lnTo>
                  <a:pt x="5919" y="17731"/>
                </a:lnTo>
                <a:lnTo>
                  <a:pt x="5919" y="17731"/>
                </a:lnTo>
                <a:lnTo>
                  <a:pt x="6090" y="17756"/>
                </a:lnTo>
                <a:lnTo>
                  <a:pt x="6260" y="17804"/>
                </a:lnTo>
                <a:lnTo>
                  <a:pt x="6406" y="17877"/>
                </a:lnTo>
                <a:lnTo>
                  <a:pt x="6528" y="17975"/>
                </a:lnTo>
                <a:lnTo>
                  <a:pt x="6625" y="18097"/>
                </a:lnTo>
                <a:lnTo>
                  <a:pt x="6699" y="18243"/>
                </a:lnTo>
                <a:lnTo>
                  <a:pt x="6747" y="18413"/>
                </a:lnTo>
                <a:lnTo>
                  <a:pt x="6772" y="18584"/>
                </a:lnTo>
                <a:lnTo>
                  <a:pt x="6772" y="18584"/>
                </a:lnTo>
                <a:lnTo>
                  <a:pt x="6747" y="18754"/>
                </a:lnTo>
                <a:lnTo>
                  <a:pt x="6699" y="18925"/>
                </a:lnTo>
                <a:lnTo>
                  <a:pt x="6625" y="19071"/>
                </a:lnTo>
                <a:lnTo>
                  <a:pt x="6528" y="19193"/>
                </a:lnTo>
                <a:lnTo>
                  <a:pt x="6406" y="19290"/>
                </a:lnTo>
                <a:lnTo>
                  <a:pt x="6260" y="19363"/>
                </a:lnTo>
                <a:lnTo>
                  <a:pt x="6090" y="19412"/>
                </a:lnTo>
                <a:lnTo>
                  <a:pt x="5919" y="19436"/>
                </a:lnTo>
                <a:lnTo>
                  <a:pt x="5919" y="19436"/>
                </a:lnTo>
                <a:close/>
                <a:moveTo>
                  <a:pt x="10547" y="16660"/>
                </a:moveTo>
                <a:lnTo>
                  <a:pt x="1292" y="16660"/>
                </a:lnTo>
                <a:lnTo>
                  <a:pt x="1292" y="2558"/>
                </a:lnTo>
                <a:lnTo>
                  <a:pt x="10547" y="2558"/>
                </a:lnTo>
                <a:lnTo>
                  <a:pt x="10547" y="16660"/>
                </a:lnTo>
                <a:close/>
              </a:path>
            </a:pathLst>
          </a:custGeom>
          <a:solidFill>
            <a:schemeClr val="dk1"/>
          </a:solidFill>
          <a:ln w="127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65"/>
          <p:cNvSpPr txBox="1">
            <a:spLocks noGrp="1"/>
          </p:cNvSpPr>
          <p:nvPr>
            <p:ph type="body" idx="1"/>
          </p:nvPr>
        </p:nvSpPr>
        <p:spPr>
          <a:xfrm>
            <a:off x="4864476" y="1570632"/>
            <a:ext cx="6626936" cy="4716428"/>
          </a:xfrm>
          <a:prstGeom prst="rect">
            <a:avLst/>
          </a:prstGeom>
          <a:noFill/>
          <a:ln>
            <a:noFill/>
          </a:ln>
        </p:spPr>
        <p:txBody>
          <a:bodyPr spcFirstLastPara="1" wrap="square" lIns="91425" tIns="45700" rIns="91425" bIns="45700" anchor="t" anchorCtr="0">
            <a:normAutofit/>
          </a:bodyPr>
          <a:lstStyle/>
          <a:p>
            <a:pPr marL="228600" algn="just">
              <a:spcBef>
                <a:spcPts val="0"/>
              </a:spcBef>
            </a:pPr>
            <a:r>
              <a:rPr lang="is-IS" dirty="0">
                <a:solidFill>
                  <a:srgbClr val="5E5E5E"/>
                </a:solidFill>
              </a:rPr>
              <a:t>Þessi fimmti námspakki af sex hluta námsefnispakka PEAK býður upp á verkfæri og greiningu til að:</a:t>
            </a:r>
            <a:endParaRPr dirty="0"/>
          </a:p>
          <a:p>
            <a:pPr marL="228600" lvl="0" indent="-228600" algn="just" rtl="0">
              <a:lnSpc>
                <a:spcPct val="90000"/>
              </a:lnSpc>
              <a:spcBef>
                <a:spcPts val="0"/>
              </a:spcBef>
              <a:spcAft>
                <a:spcPts val="0"/>
              </a:spcAft>
              <a:buClr>
                <a:srgbClr val="595959"/>
              </a:buClr>
              <a:buSzPts val="2400"/>
              <a:buNone/>
            </a:pPr>
            <a:endParaRPr dirty="0"/>
          </a:p>
          <a:p>
            <a:pPr marL="342900" lvl="0" indent="-342900" algn="just">
              <a:spcBef>
                <a:spcPts val="0"/>
              </a:spcBef>
              <a:buFont typeface="Arial"/>
              <a:buChar char="•"/>
            </a:pPr>
            <a:r>
              <a:rPr lang="is-IS" dirty="0"/>
              <a:t>Átta sig á að nýsköpun í fjallahéruðum og dreifðum byggðum skapar möguleika fyrir ný fyrirtæki til sóknar. Þessi námspakki leggur áherslu á nokkrar leiðir til markaðssetinnar nýrra fyrirtækja og mikilvægi þess að þróa vörumerki strax í upphafi. </a:t>
            </a:r>
            <a:endParaRPr lang="en-US" dirty="0"/>
          </a:p>
          <a:p>
            <a:pPr marL="0" lvl="0" indent="0" algn="just">
              <a:spcBef>
                <a:spcPts val="0"/>
              </a:spcBef>
            </a:pPr>
            <a:endParaRPr dirty="0"/>
          </a:p>
          <a:p>
            <a:pPr marL="342900" lvl="0" indent="-342900" algn="just">
              <a:spcBef>
                <a:spcPts val="0"/>
              </a:spcBef>
              <a:buFont typeface="Arial"/>
              <a:buChar char="•"/>
            </a:pPr>
            <a:r>
              <a:rPr lang="is-IS" dirty="0"/>
              <a:t>Skilja kraft vörumerkisins og skrefin sem hægt er að taka til að skapa jákvæð viðbrögð gagnvart nýstofnaða fyrirtækinu.</a:t>
            </a:r>
            <a:endParaRPr dirty="0"/>
          </a:p>
        </p:txBody>
      </p:sp>
      <p:sp>
        <p:nvSpPr>
          <p:cNvPr id="145" name="Google Shape;145;p65"/>
          <p:cNvSpPr txBox="1">
            <a:spLocks noGrp="1"/>
          </p:cNvSpPr>
          <p:nvPr>
            <p:ph type="body" idx="3"/>
          </p:nvPr>
        </p:nvSpPr>
        <p:spPr>
          <a:xfrm>
            <a:off x="5080895" y="408303"/>
            <a:ext cx="4242474" cy="75402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95959"/>
              </a:buClr>
              <a:buSzPts val="3600"/>
              <a:buNone/>
            </a:pPr>
            <a:r>
              <a:rPr lang="is-IS" sz="4400" dirty="0">
                <a:solidFill>
                  <a:srgbClr val="0070C0"/>
                </a:solidFill>
              </a:rPr>
              <a:t>Kynning </a:t>
            </a:r>
          </a:p>
        </p:txBody>
      </p:sp>
      <p:pic>
        <p:nvPicPr>
          <p:cNvPr id="146" name="Google Shape;146;p65" descr="A group of people standing on a mountain top looking at the sunset&#10;&#10;Description automatically generated with low confidence"/>
          <p:cNvPicPr preferRelativeResize="0">
            <a:picLocks noGrp="1"/>
          </p:cNvPicPr>
          <p:nvPr>
            <p:ph type="pic" idx="2"/>
          </p:nvPr>
        </p:nvPicPr>
        <p:blipFill rotWithShape="1">
          <a:blip r:embed="rId3">
            <a:alphaModFix/>
          </a:blip>
          <a:srcRect t="3009" b="3008"/>
          <a:stretch/>
        </p:blipFill>
        <p:spPr>
          <a:xfrm flipH="1">
            <a:off x="-2" y="1"/>
            <a:ext cx="4864477" cy="685799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80"/>
          <p:cNvSpPr txBox="1">
            <a:spLocks noGrp="1"/>
          </p:cNvSpPr>
          <p:nvPr>
            <p:ph type="body" idx="2"/>
          </p:nvPr>
        </p:nvSpPr>
        <p:spPr>
          <a:xfrm>
            <a:off x="184434" y="668888"/>
            <a:ext cx="2319268" cy="582221"/>
          </a:xfrm>
          <a:prstGeom prst="rect">
            <a:avLst/>
          </a:prstGeom>
          <a:noFill/>
          <a:ln>
            <a:noFill/>
          </a:ln>
        </p:spPr>
        <p:txBody>
          <a:bodyPr spcFirstLastPara="1" wrap="square" lIns="91425" tIns="45700" rIns="91425" bIns="45700" anchor="t" anchorCtr="0">
            <a:noAutofit/>
          </a:bodyPr>
          <a:lstStyle/>
          <a:p>
            <a:pPr marL="457200" lvl="0" indent="-228600" algn="l" rtl="0">
              <a:lnSpc>
                <a:spcPct val="90000"/>
              </a:lnSpc>
              <a:spcBef>
                <a:spcPts val="1000"/>
              </a:spcBef>
              <a:spcAft>
                <a:spcPts val="0"/>
              </a:spcAft>
              <a:buClr>
                <a:srgbClr val="595959"/>
              </a:buClr>
              <a:buSzPts val="3600"/>
              <a:buNone/>
            </a:pPr>
            <a:r>
              <a:rPr lang="en-US" sz="3200" dirty="0">
                <a:solidFill>
                  <a:srgbClr val="0070C0"/>
                </a:solidFill>
              </a:rPr>
              <a:t>5. </a:t>
            </a:r>
            <a:r>
              <a:rPr lang="en-US" sz="3200" dirty="0" err="1">
                <a:solidFill>
                  <a:srgbClr val="0070C0"/>
                </a:solidFill>
              </a:rPr>
              <a:t>Vefsíða</a:t>
            </a:r>
            <a:r>
              <a:rPr lang="en-US" sz="3200" dirty="0">
                <a:solidFill>
                  <a:srgbClr val="0070C0"/>
                </a:solidFill>
              </a:rPr>
              <a:t> </a:t>
            </a:r>
            <a:endParaRPr dirty="0"/>
          </a:p>
        </p:txBody>
      </p:sp>
      <p:sp>
        <p:nvSpPr>
          <p:cNvPr id="302" name="Google Shape;302;p80"/>
          <p:cNvSpPr txBox="1"/>
          <p:nvPr/>
        </p:nvSpPr>
        <p:spPr>
          <a:xfrm>
            <a:off x="7004340" y="2454879"/>
            <a:ext cx="5187660" cy="3970277"/>
          </a:xfrm>
          <a:prstGeom prst="rect">
            <a:avLst/>
          </a:prstGeom>
          <a:solidFill>
            <a:srgbClr val="7030A0"/>
          </a:solidFill>
          <a:ln>
            <a:noFill/>
          </a:ln>
        </p:spPr>
        <p:txBody>
          <a:bodyPr spcFirstLastPara="1" wrap="square" lIns="360000" tIns="45700" rIns="91425" bIns="45700" anchor="t" anchorCtr="0">
            <a:spAutoFit/>
          </a:bodyPr>
          <a:lstStyle/>
          <a:p>
            <a:pPr lvl="0">
              <a:lnSpc>
                <a:spcPct val="150000"/>
              </a:lnSpc>
            </a:pPr>
            <a:r>
              <a:rPr lang="is-IS" sz="2400" b="1" dirty="0">
                <a:solidFill>
                  <a:schemeClr val="dk2"/>
                </a:solidFill>
                <a:latin typeface="Calibri"/>
                <a:ea typeface="Calibri"/>
                <a:cs typeface="Calibri"/>
                <a:sym typeface="Calibri"/>
              </a:rPr>
              <a:t>Vera vakandi fyrir:</a:t>
            </a:r>
            <a:endParaRPr lang="is-IS" dirty="0"/>
          </a:p>
          <a:p>
            <a:pPr marL="342900" lvl="0" indent="-342900">
              <a:lnSpc>
                <a:spcPct val="150000"/>
              </a:lnSpc>
              <a:buClr>
                <a:srgbClr val="6ECECB"/>
              </a:buClr>
              <a:buSzPts val="2400"/>
              <a:buFont typeface="Calibri"/>
              <a:buChar char="↘"/>
            </a:pPr>
            <a:r>
              <a:rPr lang="is-IS" sz="2400" dirty="0">
                <a:solidFill>
                  <a:schemeClr val="dk2"/>
                </a:solidFill>
                <a:latin typeface="Calibri"/>
                <a:ea typeface="Calibri"/>
                <a:cs typeface="Calibri"/>
                <a:sym typeface="Calibri"/>
              </a:rPr>
              <a:t>Grafískri hönnun
Textagerð
Forritun
Farsímaviðmóti
Efnisstjórnunarkerfi
Bókunarkerfi á netinu</a:t>
            </a:r>
            <a:endParaRPr lang="is-IS" dirty="0"/>
          </a:p>
        </p:txBody>
      </p:sp>
      <p:sp>
        <p:nvSpPr>
          <p:cNvPr id="303" name="Google Shape;303;p80"/>
          <p:cNvSpPr txBox="1"/>
          <p:nvPr/>
        </p:nvSpPr>
        <p:spPr>
          <a:xfrm>
            <a:off x="344855" y="1251109"/>
            <a:ext cx="5338239" cy="2631449"/>
          </a:xfrm>
          <a:prstGeom prst="rect">
            <a:avLst/>
          </a:prstGeom>
          <a:noFill/>
          <a:ln>
            <a:noFill/>
          </a:ln>
        </p:spPr>
        <p:txBody>
          <a:bodyPr spcFirstLastPara="1" wrap="square" lIns="91425" tIns="45700" rIns="91425" bIns="45700" anchor="t" anchorCtr="0">
            <a:spAutoFit/>
          </a:bodyPr>
          <a:lstStyle/>
          <a:p>
            <a:pPr marL="508000" lvl="0" indent="-508000">
              <a:lnSpc>
                <a:spcPct val="150000"/>
              </a:lnSpc>
            </a:pPr>
            <a:r>
              <a:rPr lang="is-IS" sz="2200" b="1" dirty="0">
                <a:solidFill>
                  <a:srgbClr val="1C1C1C"/>
                </a:solidFill>
                <a:latin typeface="Calibri"/>
                <a:cs typeface="Calibri"/>
                <a:sym typeface="Calibri"/>
              </a:rPr>
              <a:t>Leið til að:</a:t>
            </a:r>
            <a:endParaRPr lang="is-IS" dirty="0"/>
          </a:p>
          <a:p>
            <a:pPr marL="406400" lvl="0" indent="-406400">
              <a:lnSpc>
                <a:spcPct val="150000"/>
              </a:lnSpc>
              <a:buClr>
                <a:srgbClr val="0070C0"/>
              </a:buClr>
              <a:buSzPts val="1848"/>
              <a:buFont typeface="Noto Sans Symbols"/>
              <a:buChar char="🡺"/>
            </a:pPr>
            <a:r>
              <a:rPr lang="is-IS" sz="2200" dirty="0">
                <a:solidFill>
                  <a:srgbClr val="1C1C1C"/>
                </a:solidFill>
                <a:latin typeface="Calibri"/>
                <a:ea typeface="Calibri"/>
                <a:cs typeface="Calibri"/>
                <a:sym typeface="Calibri"/>
              </a:rPr>
              <a:t>Miðla til lesenda 
Umbreyta í bókanir
Sýna fyrirtækið
Sýna sérstöðu vörumerkisins </a:t>
            </a:r>
            <a:endParaRPr lang="is-IS" dirty="0"/>
          </a:p>
        </p:txBody>
      </p:sp>
      <p:sp>
        <p:nvSpPr>
          <p:cNvPr id="304" name="Google Shape;304;p80"/>
          <p:cNvSpPr/>
          <p:nvPr/>
        </p:nvSpPr>
        <p:spPr>
          <a:xfrm>
            <a:off x="344855" y="4026656"/>
            <a:ext cx="6502400" cy="2026494"/>
          </a:xfrm>
          <a:prstGeom prst="rect">
            <a:avLst/>
          </a:prstGeom>
          <a:solidFill>
            <a:srgbClr val="6ECECB"/>
          </a:solidFill>
          <a:ln>
            <a:noFill/>
          </a:ln>
        </p:spPr>
        <p:txBody>
          <a:bodyPr spcFirstLastPara="1" wrap="square" lIns="360000" tIns="45700" rIns="288000" bIns="45700" anchor="t" anchorCtr="0">
            <a:noAutofit/>
          </a:bodyPr>
          <a:lstStyle/>
          <a:p>
            <a:pPr lvl="0"/>
            <a:r>
              <a:rPr lang="is-IS" sz="2400" b="1" dirty="0">
                <a:solidFill>
                  <a:srgbClr val="0070C0"/>
                </a:solidFill>
                <a:latin typeface="Calibri"/>
                <a:ea typeface="Calibri"/>
                <a:cs typeface="Calibri"/>
                <a:sym typeface="Calibri"/>
              </a:rPr>
              <a:t>Snögg vísbending!
</a:t>
            </a:r>
            <a:r>
              <a:rPr lang="is-IS" sz="2400" dirty="0">
                <a:solidFill>
                  <a:schemeClr val="lt1"/>
                </a:solidFill>
                <a:latin typeface="Calibri"/>
                <a:ea typeface="Calibri"/>
                <a:cs typeface="Calibri"/>
                <a:sym typeface="Calibri"/>
              </a:rPr>
              <a:t>Hægt er að notað lausnir eins og </a:t>
            </a:r>
            <a:r>
              <a:rPr lang="is-IS" sz="2400" i="1" dirty="0" err="1">
                <a:solidFill>
                  <a:schemeClr val="lt1"/>
                </a:solidFill>
                <a:latin typeface="Calibri"/>
                <a:ea typeface="Calibri"/>
                <a:cs typeface="Calibri"/>
                <a:sym typeface="Calibri"/>
              </a:rPr>
              <a:t>Wix</a:t>
            </a:r>
            <a:r>
              <a:rPr lang="is-IS" sz="2400" dirty="0">
                <a:solidFill>
                  <a:schemeClr val="lt1"/>
                </a:solidFill>
                <a:latin typeface="Calibri"/>
                <a:ea typeface="Calibri"/>
                <a:cs typeface="Calibri"/>
                <a:sym typeface="Calibri"/>
              </a:rPr>
              <a:t>, </a:t>
            </a:r>
            <a:r>
              <a:rPr lang="is-IS" sz="2400" i="1" dirty="0" err="1">
                <a:solidFill>
                  <a:schemeClr val="lt1"/>
                </a:solidFill>
                <a:latin typeface="Calibri"/>
                <a:ea typeface="Calibri"/>
                <a:cs typeface="Calibri"/>
                <a:sym typeface="Calibri"/>
              </a:rPr>
              <a:t>Weebly</a:t>
            </a:r>
            <a:r>
              <a:rPr lang="is-IS" sz="2400" i="1" dirty="0">
                <a:solidFill>
                  <a:schemeClr val="lt1"/>
                </a:solidFill>
                <a:latin typeface="Calibri"/>
                <a:ea typeface="Calibri"/>
                <a:cs typeface="Calibri"/>
                <a:sym typeface="Calibri"/>
              </a:rPr>
              <a:t>, </a:t>
            </a:r>
            <a:r>
              <a:rPr lang="is-IS" sz="2400" i="1" dirty="0" err="1">
                <a:solidFill>
                  <a:schemeClr val="lt1"/>
                </a:solidFill>
                <a:latin typeface="Calibri"/>
                <a:ea typeface="Calibri"/>
                <a:cs typeface="Calibri"/>
                <a:sym typeface="Calibri"/>
              </a:rPr>
              <a:t>Squarespace</a:t>
            </a:r>
            <a:r>
              <a:rPr lang="is-IS" sz="2400" i="1" dirty="0">
                <a:solidFill>
                  <a:schemeClr val="lt1"/>
                </a:solidFill>
                <a:latin typeface="Calibri"/>
                <a:ea typeface="Calibri"/>
                <a:cs typeface="Calibri"/>
                <a:sym typeface="Calibri"/>
              </a:rPr>
              <a:t> </a:t>
            </a:r>
            <a:r>
              <a:rPr lang="is-IS" sz="2400" dirty="0">
                <a:solidFill>
                  <a:schemeClr val="lt1"/>
                </a:solidFill>
                <a:latin typeface="Calibri"/>
                <a:ea typeface="Calibri"/>
                <a:cs typeface="Calibri"/>
                <a:sym typeface="Calibri"/>
              </a:rPr>
              <a:t>eða </a:t>
            </a:r>
            <a:r>
              <a:rPr lang="is-IS" sz="2400" i="1" dirty="0" err="1">
                <a:solidFill>
                  <a:schemeClr val="lt1"/>
                </a:solidFill>
                <a:latin typeface="Calibri"/>
                <a:ea typeface="Calibri"/>
                <a:cs typeface="Calibri"/>
                <a:sym typeface="Calibri"/>
              </a:rPr>
              <a:t>Wordpress</a:t>
            </a:r>
            <a:r>
              <a:rPr lang="is-IS" sz="2400" dirty="0">
                <a:solidFill>
                  <a:schemeClr val="lt1"/>
                </a:solidFill>
                <a:latin typeface="Calibri"/>
                <a:ea typeface="Calibri"/>
                <a:cs typeface="Calibri"/>
                <a:sym typeface="Calibri"/>
              </a:rPr>
              <a:t> sem eru með tilbúin vefsíðusniðmát og einföld vefumsjónarkerfi.</a:t>
            </a:r>
            <a:endParaRPr lang="is-IS" sz="2400" b="0" i="0" u="none" strike="noStrike" cap="none" dirty="0">
              <a:solidFill>
                <a:schemeClr val="lt1"/>
              </a:solidFill>
              <a:latin typeface="Calibri"/>
              <a:ea typeface="Calibri"/>
              <a:cs typeface="Calibri"/>
              <a:sym typeface="Calibri"/>
            </a:endParaRPr>
          </a:p>
        </p:txBody>
      </p:sp>
      <p:pic>
        <p:nvPicPr>
          <p:cNvPr id="305" name="Google Shape;305;p80"/>
          <p:cNvPicPr preferRelativeResize="0"/>
          <p:nvPr/>
        </p:nvPicPr>
        <p:blipFill rotWithShape="1">
          <a:blip r:embed="rId3">
            <a:alphaModFix/>
          </a:blip>
          <a:srcRect/>
          <a:stretch/>
        </p:blipFill>
        <p:spPr>
          <a:xfrm>
            <a:off x="7004340" y="0"/>
            <a:ext cx="5187660" cy="250221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81"/>
          <p:cNvSpPr txBox="1"/>
          <p:nvPr/>
        </p:nvSpPr>
        <p:spPr>
          <a:xfrm>
            <a:off x="490157" y="785716"/>
            <a:ext cx="3912026" cy="697353"/>
          </a:xfrm>
          <a:prstGeom prst="rect">
            <a:avLst/>
          </a:prstGeom>
          <a:noFill/>
          <a:ln>
            <a:noFill/>
          </a:ln>
        </p:spPr>
        <p:txBody>
          <a:bodyPr spcFirstLastPara="1" wrap="square" lIns="91425" tIns="45700" rIns="91425" bIns="45700" anchor="t" anchorCtr="0">
            <a:noAutofit/>
          </a:bodyPr>
          <a:lstStyle/>
          <a:p>
            <a:pPr lvl="0">
              <a:lnSpc>
                <a:spcPct val="90000"/>
              </a:lnSpc>
              <a:buSzPts val="3200"/>
            </a:pPr>
            <a:r>
              <a:rPr lang="is-IS" sz="3200" dirty="0">
                <a:solidFill>
                  <a:srgbClr val="0070C0"/>
                </a:solidFill>
                <a:latin typeface="Calibri"/>
                <a:ea typeface="Calibri"/>
                <a:cs typeface="Calibri"/>
                <a:sym typeface="Calibri"/>
              </a:rPr>
              <a:t>6. Birta auglýsingar
</a:t>
            </a:r>
            <a:endParaRPr lang="is-IS" dirty="0"/>
          </a:p>
        </p:txBody>
      </p:sp>
      <p:sp>
        <p:nvSpPr>
          <p:cNvPr id="311" name="Google Shape;311;p81"/>
          <p:cNvSpPr txBox="1"/>
          <p:nvPr/>
        </p:nvSpPr>
        <p:spPr>
          <a:xfrm>
            <a:off x="475643" y="1294047"/>
            <a:ext cx="8358919" cy="1818919"/>
          </a:xfrm>
          <a:prstGeom prst="rect">
            <a:avLst/>
          </a:prstGeom>
          <a:noFill/>
          <a:ln>
            <a:noFill/>
          </a:ln>
        </p:spPr>
        <p:txBody>
          <a:bodyPr spcFirstLastPara="1" wrap="square" lIns="91425" tIns="45700" rIns="91425" bIns="45700" anchor="t" anchorCtr="0">
            <a:spAutoFit/>
          </a:bodyPr>
          <a:lstStyle/>
          <a:p>
            <a:pPr lvl="0">
              <a:lnSpc>
                <a:spcPct val="150000"/>
              </a:lnSpc>
            </a:pPr>
            <a:r>
              <a:rPr lang="is-IS" sz="2200" b="1" dirty="0">
                <a:solidFill>
                  <a:srgbClr val="1C1C1C"/>
                </a:solidFill>
                <a:latin typeface="Calibri"/>
                <a:ea typeface="Calibri"/>
                <a:cs typeface="Calibri"/>
                <a:sym typeface="Calibri"/>
              </a:rPr>
              <a:t>Leið til að:</a:t>
            </a:r>
            <a:endParaRPr lang="is-IS" dirty="0"/>
          </a:p>
          <a:p>
            <a:pPr marL="342900" lvl="0" indent="-342900">
              <a:lnSpc>
                <a:spcPct val="120000"/>
              </a:lnSpc>
              <a:buClr>
                <a:srgbClr val="0070C0"/>
              </a:buClr>
              <a:buSzPts val="1760"/>
              <a:buFont typeface="Noto Sans Symbols"/>
              <a:buChar char="🡺"/>
            </a:pPr>
            <a:r>
              <a:rPr lang="is-IS" sz="2200" dirty="0">
                <a:solidFill>
                  <a:srgbClr val="1C1C1C"/>
                </a:solidFill>
                <a:latin typeface="Calibri"/>
                <a:ea typeface="Calibri"/>
                <a:cs typeface="Calibri"/>
                <a:sym typeface="Calibri"/>
              </a:rPr>
              <a:t> Laða áhorfendur að stafrænum miðli (t.d. áfangasíðu)
 Hvetja til smella og sértækra aðgerða (t.d. kaupa)
 Auka vörumerkjavitund.</a:t>
            </a:r>
            <a:endParaRPr dirty="0"/>
          </a:p>
        </p:txBody>
      </p:sp>
      <p:sp>
        <p:nvSpPr>
          <p:cNvPr id="312" name="Google Shape;312;p81"/>
          <p:cNvSpPr txBox="1"/>
          <p:nvPr/>
        </p:nvSpPr>
        <p:spPr>
          <a:xfrm>
            <a:off x="475643" y="3210002"/>
            <a:ext cx="6737192" cy="2862282"/>
          </a:xfrm>
          <a:prstGeom prst="rect">
            <a:avLst/>
          </a:prstGeom>
          <a:solidFill>
            <a:srgbClr val="7030A0"/>
          </a:solidFill>
          <a:ln>
            <a:noFill/>
          </a:ln>
        </p:spPr>
        <p:txBody>
          <a:bodyPr spcFirstLastPara="1" wrap="square" lIns="360000" tIns="45700" rIns="72000" bIns="45700" anchor="t" anchorCtr="0">
            <a:spAutoFit/>
          </a:bodyPr>
          <a:lstStyle/>
          <a:p>
            <a:pPr lvl="0">
              <a:lnSpc>
                <a:spcPct val="150000"/>
              </a:lnSpc>
            </a:pPr>
            <a:r>
              <a:rPr lang="is-IS" sz="2400" b="1" dirty="0">
                <a:solidFill>
                  <a:schemeClr val="lt1"/>
                </a:solidFill>
                <a:latin typeface="Calibri"/>
                <a:ea typeface="Calibri"/>
                <a:cs typeface="Calibri"/>
                <a:sym typeface="Calibri"/>
              </a:rPr>
              <a:t>Ávinningur:</a:t>
            </a:r>
            <a:endParaRPr lang="is-IS" dirty="0"/>
          </a:p>
          <a:p>
            <a:pPr marL="342900" lvl="0" indent="-342900">
              <a:lnSpc>
                <a:spcPct val="150000"/>
              </a:lnSpc>
              <a:buClr>
                <a:srgbClr val="6ECECB"/>
              </a:buClr>
              <a:buSzPts val="2400"/>
              <a:buFont typeface="Calibri"/>
              <a:buChar char="↘"/>
            </a:pPr>
            <a:r>
              <a:rPr lang="is-IS" sz="2400" dirty="0">
                <a:solidFill>
                  <a:schemeClr val="lt1"/>
                </a:solidFill>
                <a:latin typeface="Calibri"/>
                <a:ea typeface="Calibri"/>
                <a:cs typeface="Calibri"/>
                <a:sym typeface="Calibri"/>
              </a:rPr>
              <a:t>Fjölbreytileiki (borði, myndbönd, o.s.frv.)
Ná til (margir, mjög fljótt)
Miðun (sérstakir hópar)
Mæling (samanburður)</a:t>
            </a:r>
            <a:endParaRPr dirty="0"/>
          </a:p>
        </p:txBody>
      </p:sp>
      <p:sp>
        <p:nvSpPr>
          <p:cNvPr id="313" name="Google Shape;313;p81"/>
          <p:cNvSpPr/>
          <p:nvPr/>
        </p:nvSpPr>
        <p:spPr>
          <a:xfrm>
            <a:off x="7489373" y="4609280"/>
            <a:ext cx="4523120" cy="1566410"/>
          </a:xfrm>
          <a:prstGeom prst="rect">
            <a:avLst/>
          </a:prstGeom>
          <a:solidFill>
            <a:srgbClr val="6ECECB"/>
          </a:solidFill>
          <a:ln>
            <a:noFill/>
          </a:ln>
        </p:spPr>
        <p:txBody>
          <a:bodyPr spcFirstLastPara="1" wrap="square" lIns="360000" tIns="45700" rIns="216000" bIns="45700" anchor="t" anchorCtr="0">
            <a:noAutofit/>
          </a:bodyPr>
          <a:lstStyle/>
          <a:p>
            <a:pPr lvl="0"/>
            <a:r>
              <a:rPr lang="is-IS" sz="2400" b="1" dirty="0">
                <a:solidFill>
                  <a:srgbClr val="0070C0"/>
                </a:solidFill>
                <a:latin typeface="Calibri"/>
                <a:ea typeface="Calibri"/>
                <a:cs typeface="Calibri"/>
                <a:sym typeface="Calibri"/>
              </a:rPr>
              <a:t>Snögg vísbending!
</a:t>
            </a:r>
            <a:r>
              <a:rPr lang="is-IS" sz="2400" dirty="0">
                <a:solidFill>
                  <a:schemeClr val="lt1"/>
                </a:solidFill>
                <a:latin typeface="Calibri"/>
                <a:ea typeface="Calibri"/>
                <a:cs typeface="Calibri"/>
                <a:sym typeface="Calibri"/>
              </a:rPr>
              <a:t>Skjáauglýsing ætti að vera tengd við áfangasíðu með vel skilgreint markmið!</a:t>
            </a:r>
            <a:endParaRPr lang="is-IS" sz="2400" b="0" i="0" u="none" strike="noStrike" cap="none" dirty="0">
              <a:solidFill>
                <a:schemeClr val="lt1"/>
              </a:solidFill>
              <a:latin typeface="Calibri"/>
              <a:ea typeface="Calibri"/>
              <a:cs typeface="Calibri"/>
              <a:sym typeface="Calibri"/>
            </a:endParaRPr>
          </a:p>
        </p:txBody>
      </p:sp>
      <p:pic>
        <p:nvPicPr>
          <p:cNvPr id="314" name="Google Shape;314;p81"/>
          <p:cNvPicPr preferRelativeResize="0"/>
          <p:nvPr/>
        </p:nvPicPr>
        <p:blipFill rotWithShape="1">
          <a:blip r:embed="rId3">
            <a:alphaModFix/>
          </a:blip>
          <a:srcRect/>
          <a:stretch/>
        </p:blipFill>
        <p:spPr>
          <a:xfrm>
            <a:off x="8173037" y="96647"/>
            <a:ext cx="3912026" cy="4304145"/>
          </a:xfrm>
          <a:prstGeom prst="rect">
            <a:avLst/>
          </a:prstGeom>
          <a:noFill/>
          <a:ln>
            <a:noFill/>
          </a:ln>
        </p:spPr>
      </p:pic>
      <p:sp>
        <p:nvSpPr>
          <p:cNvPr id="315" name="Google Shape;315;p81"/>
          <p:cNvSpPr txBox="1"/>
          <p:nvPr/>
        </p:nvSpPr>
        <p:spPr>
          <a:xfrm>
            <a:off x="9966036" y="4304145"/>
            <a:ext cx="2119027" cy="25391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None/>
            </a:pPr>
            <a:r>
              <a:rPr lang="en-US" sz="1050" b="1" i="0" u="none" strike="noStrike" cap="none">
                <a:solidFill>
                  <a:srgbClr val="000000"/>
                </a:solidFill>
                <a:latin typeface="Arial"/>
                <a:ea typeface="Arial"/>
                <a:cs typeface="Arial"/>
                <a:sym typeface="Arial"/>
              </a:rPr>
              <a:t>Source: </a:t>
            </a:r>
            <a:r>
              <a:rPr lang="en-US" sz="1050" b="0" i="0" u="none" strike="noStrike" cap="none">
                <a:solidFill>
                  <a:srgbClr val="000000"/>
                </a:solidFill>
                <a:latin typeface="Arial"/>
                <a:ea typeface="Arial"/>
                <a:cs typeface="Arial"/>
                <a:sym typeface="Arial"/>
              </a:rPr>
              <a:t>AdClarity (2016)</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82"/>
          <p:cNvSpPr/>
          <p:nvPr/>
        </p:nvSpPr>
        <p:spPr>
          <a:xfrm>
            <a:off x="446248" y="4401477"/>
            <a:ext cx="1992263" cy="1619594"/>
          </a:xfrm>
          <a:prstGeom prst="triangle">
            <a:avLst>
              <a:gd name="adj" fmla="val 50000"/>
            </a:avLst>
          </a:prstGeom>
          <a:solidFill>
            <a:srgbClr val="20EEF1"/>
          </a:solid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None/>
            </a:pPr>
            <a:r>
              <a:rPr lang="en-US" sz="10000" b="1" i="0" u="none" strike="noStrike" cap="none" dirty="0">
                <a:solidFill>
                  <a:schemeClr val="lt1"/>
                </a:solidFill>
                <a:latin typeface="Arial"/>
                <a:ea typeface="Arial"/>
                <a:cs typeface="Arial"/>
                <a:sym typeface="Arial"/>
              </a:rPr>
              <a:t>!</a:t>
            </a:r>
            <a:endParaRPr dirty="0"/>
          </a:p>
        </p:txBody>
      </p:sp>
      <p:sp>
        <p:nvSpPr>
          <p:cNvPr id="321" name="Google Shape;321;p82"/>
          <p:cNvSpPr txBox="1"/>
          <p:nvPr/>
        </p:nvSpPr>
        <p:spPr>
          <a:xfrm>
            <a:off x="446248" y="644540"/>
            <a:ext cx="5393078" cy="697353"/>
          </a:xfrm>
          <a:prstGeom prst="rect">
            <a:avLst/>
          </a:prstGeom>
          <a:noFill/>
          <a:ln>
            <a:noFill/>
          </a:ln>
        </p:spPr>
        <p:txBody>
          <a:bodyPr spcFirstLastPara="1" wrap="square" lIns="91425" tIns="45700" rIns="91425" bIns="45700" anchor="t" anchorCtr="0">
            <a:noAutofit/>
          </a:bodyPr>
          <a:lstStyle/>
          <a:p>
            <a:pPr lvl="0">
              <a:lnSpc>
                <a:spcPct val="90000"/>
              </a:lnSpc>
              <a:buSzPts val="3200"/>
            </a:pPr>
            <a:r>
              <a:rPr lang="is-IS" sz="3200" dirty="0">
                <a:solidFill>
                  <a:srgbClr val="0070C0"/>
                </a:solidFill>
                <a:latin typeface="Calibri"/>
                <a:ea typeface="Calibri"/>
                <a:cs typeface="Calibri"/>
                <a:sym typeface="Calibri"/>
              </a:rPr>
              <a:t>7. Tölvupósts markaðssetning</a:t>
            </a:r>
            <a:endParaRPr lang="is-IS" dirty="0"/>
          </a:p>
        </p:txBody>
      </p:sp>
      <p:sp>
        <p:nvSpPr>
          <p:cNvPr id="322" name="Google Shape;322;p82"/>
          <p:cNvSpPr txBox="1"/>
          <p:nvPr/>
        </p:nvSpPr>
        <p:spPr>
          <a:xfrm>
            <a:off x="4802190" y="4635126"/>
            <a:ext cx="7389809" cy="1569620"/>
          </a:xfrm>
          <a:prstGeom prst="rect">
            <a:avLst/>
          </a:prstGeom>
          <a:noFill/>
          <a:ln>
            <a:noFill/>
          </a:ln>
        </p:spPr>
        <p:txBody>
          <a:bodyPr spcFirstLastPara="1" wrap="square" lIns="91425" tIns="45700" rIns="91425" bIns="45700" anchor="t" anchorCtr="0">
            <a:spAutoFit/>
          </a:bodyPr>
          <a:lstStyle/>
          <a:p>
            <a:pPr marL="285750" lvl="0" indent="-285750">
              <a:lnSpc>
                <a:spcPct val="200000"/>
              </a:lnSpc>
              <a:buClr>
                <a:schemeClr val="dk1"/>
              </a:buClr>
              <a:buSzPts val="2400"/>
              <a:buFont typeface="Noto Sans Symbols"/>
              <a:buChar char="🡺"/>
            </a:pPr>
            <a:r>
              <a:rPr lang="en-US" sz="2400" b="0" i="0" u="none" strike="noStrike" cap="none" dirty="0">
                <a:solidFill>
                  <a:srgbClr val="000000"/>
                </a:solidFill>
                <a:latin typeface="Arial"/>
                <a:ea typeface="Arial"/>
                <a:cs typeface="Arial"/>
                <a:sym typeface="Arial"/>
              </a:rPr>
              <a:t> </a:t>
            </a:r>
            <a:r>
              <a:rPr lang="is-IS" sz="2400" dirty="0">
                <a:solidFill>
                  <a:schemeClr val="dk1"/>
                </a:solidFill>
                <a:latin typeface="Calibri"/>
                <a:ea typeface="Calibri"/>
                <a:cs typeface="Calibri"/>
                <a:sym typeface="Calibri"/>
              </a:rPr>
              <a:t>Ná aðeins til þeirra sem hafa áhuga á upplýsingunum</a:t>
            </a:r>
            <a:r>
              <a:rPr lang="is-IS" sz="2400" b="0" i="0" u="none" strike="noStrike" cap="none" dirty="0">
                <a:solidFill>
                  <a:schemeClr val="dk1"/>
                </a:solidFill>
                <a:latin typeface="Calibri"/>
                <a:ea typeface="Calibri"/>
                <a:cs typeface="Calibri"/>
                <a:sym typeface="Calibri"/>
              </a:rPr>
              <a:t>.</a:t>
            </a:r>
            <a:endParaRPr lang="is-IS" dirty="0"/>
          </a:p>
          <a:p>
            <a:pPr marL="285750" lvl="0" indent="-285750">
              <a:lnSpc>
                <a:spcPct val="200000"/>
              </a:lnSpc>
              <a:buClr>
                <a:schemeClr val="dk1"/>
              </a:buClr>
              <a:buSzPts val="2400"/>
              <a:buFont typeface="Noto Sans Symbols"/>
              <a:buChar char="🡺"/>
            </a:pPr>
            <a:r>
              <a:rPr lang="is-IS" sz="2400" b="0" i="0" u="none" strike="noStrike" cap="none" dirty="0">
                <a:solidFill>
                  <a:schemeClr val="dk1"/>
                </a:solidFill>
                <a:latin typeface="Calibri"/>
                <a:ea typeface="Calibri"/>
                <a:cs typeface="Calibri"/>
                <a:sym typeface="Calibri"/>
              </a:rPr>
              <a:t> </a:t>
            </a:r>
            <a:r>
              <a:rPr lang="is-IS" sz="2400" dirty="0">
                <a:solidFill>
                  <a:schemeClr val="dk1"/>
                </a:solidFill>
                <a:latin typeface="Calibri"/>
                <a:ea typeface="Calibri"/>
                <a:cs typeface="Calibri"/>
                <a:sym typeface="Calibri"/>
              </a:rPr>
              <a:t>Það er í boði að skrá sig á/af póstlistum</a:t>
            </a:r>
            <a:endParaRPr lang="is-IS" dirty="0"/>
          </a:p>
        </p:txBody>
      </p:sp>
      <p:sp>
        <p:nvSpPr>
          <p:cNvPr id="323" name="Google Shape;323;p82"/>
          <p:cNvSpPr txBox="1"/>
          <p:nvPr/>
        </p:nvSpPr>
        <p:spPr>
          <a:xfrm>
            <a:off x="446248" y="1534282"/>
            <a:ext cx="6825039" cy="1785064"/>
          </a:xfrm>
          <a:prstGeom prst="rect">
            <a:avLst/>
          </a:prstGeom>
          <a:noFill/>
          <a:ln>
            <a:noFill/>
          </a:ln>
        </p:spPr>
        <p:txBody>
          <a:bodyPr spcFirstLastPara="1" wrap="square" lIns="91425" tIns="45700" rIns="91425" bIns="45700" anchor="t" anchorCtr="0">
            <a:spAutoFit/>
          </a:bodyPr>
          <a:lstStyle/>
          <a:p>
            <a:pPr marL="342900" lvl="0" indent="-342900">
              <a:buClr>
                <a:srgbClr val="0070C0"/>
              </a:buClr>
              <a:buSzPts val="1760"/>
              <a:buFont typeface="Noto Sans Symbols"/>
              <a:buChar char="🡺"/>
            </a:pPr>
            <a:r>
              <a:rPr lang="is-IS" sz="2200" dirty="0">
                <a:solidFill>
                  <a:srgbClr val="1C1C1C"/>
                </a:solidFill>
                <a:latin typeface="Calibri"/>
                <a:ea typeface="Calibri"/>
                <a:cs typeface="Calibri"/>
                <a:sym typeface="Calibri"/>
              </a:rPr>
              <a:t> Þróa sambönd við hugsanlega viðskiptavini.
 Halda viðskiptavinum upplýstum.
 Sníða skilaboð að viðtakendum eða jafnvel sérsníða.
 Ódýrt og auðvelt að nota.
 Til eru sjálfvirkir möguleikar (t.d. </a:t>
            </a:r>
            <a:r>
              <a:rPr lang="is-IS" sz="2200" dirty="0" err="1">
                <a:solidFill>
                  <a:srgbClr val="1C1C1C"/>
                </a:solidFill>
                <a:latin typeface="Calibri"/>
                <a:ea typeface="Calibri"/>
                <a:cs typeface="Calibri"/>
                <a:sym typeface="Calibri"/>
              </a:rPr>
              <a:t>MailChimp</a:t>
            </a:r>
            <a:r>
              <a:rPr lang="is-IS" sz="2200" dirty="0">
                <a:solidFill>
                  <a:srgbClr val="1C1C1C"/>
                </a:solidFill>
                <a:latin typeface="Calibri"/>
                <a:ea typeface="Calibri"/>
                <a:cs typeface="Calibri"/>
                <a:sym typeface="Calibri"/>
              </a:rPr>
              <a:t>)</a:t>
            </a:r>
            <a:endParaRPr lang="is-IS" dirty="0"/>
          </a:p>
        </p:txBody>
      </p:sp>
      <p:sp>
        <p:nvSpPr>
          <p:cNvPr id="324" name="Google Shape;324;p82"/>
          <p:cNvSpPr txBox="1"/>
          <p:nvPr/>
        </p:nvSpPr>
        <p:spPr>
          <a:xfrm>
            <a:off x="1649268" y="4703463"/>
            <a:ext cx="3152922" cy="1015622"/>
          </a:xfrm>
          <a:prstGeom prst="rect">
            <a:avLst/>
          </a:prstGeom>
          <a:noFill/>
          <a:ln>
            <a:noFill/>
          </a:ln>
        </p:spPr>
        <p:txBody>
          <a:bodyPr spcFirstLastPara="1" wrap="square" lIns="91425" tIns="45700" rIns="91425" bIns="45700" anchor="t" anchorCtr="0">
            <a:spAutoFit/>
          </a:bodyPr>
          <a:lstStyle/>
          <a:p>
            <a:pPr lvl="0" algn="ctr"/>
            <a:r>
              <a:rPr lang="is-IS" sz="3000" b="1" dirty="0">
                <a:solidFill>
                  <a:schemeClr val="dk1"/>
                </a:solidFill>
                <a:latin typeface="Calibri"/>
                <a:ea typeface="Calibri"/>
                <a:cs typeface="Calibri"/>
                <a:sym typeface="Calibri"/>
              </a:rPr>
              <a:t>Annað en ruslpóstur</a:t>
            </a:r>
            <a:endParaRPr lang="is-IS" dirty="0"/>
          </a:p>
        </p:txBody>
      </p:sp>
      <p:sp>
        <p:nvSpPr>
          <p:cNvPr id="325" name="Google Shape;325;p82"/>
          <p:cNvSpPr/>
          <p:nvPr/>
        </p:nvSpPr>
        <p:spPr>
          <a:xfrm>
            <a:off x="7407563" y="1247287"/>
            <a:ext cx="4414982" cy="2359053"/>
          </a:xfrm>
          <a:prstGeom prst="rect">
            <a:avLst/>
          </a:prstGeom>
          <a:solidFill>
            <a:srgbClr val="7030A0"/>
          </a:solidFill>
          <a:ln>
            <a:noFill/>
          </a:ln>
        </p:spPr>
        <p:txBody>
          <a:bodyPr spcFirstLastPara="1" wrap="square" lIns="360000" tIns="45700" rIns="216000" bIns="45700" anchor="t" anchorCtr="0">
            <a:noAutofit/>
          </a:bodyPr>
          <a:lstStyle/>
          <a:p>
            <a:pPr lvl="0"/>
            <a:r>
              <a:rPr lang="is-IS" sz="2400" b="1" dirty="0">
                <a:solidFill>
                  <a:srgbClr val="20EEF1"/>
                </a:solidFill>
                <a:latin typeface="Calibri"/>
                <a:ea typeface="Calibri"/>
                <a:cs typeface="Calibri"/>
                <a:sym typeface="Calibri"/>
              </a:rPr>
              <a:t>Snögg vísbending!
</a:t>
            </a:r>
            <a:r>
              <a:rPr lang="is-IS" sz="2400" dirty="0">
                <a:solidFill>
                  <a:schemeClr val="lt1"/>
                </a:solidFill>
                <a:latin typeface="Calibri"/>
                <a:ea typeface="Calibri"/>
                <a:cs typeface="Calibri"/>
                <a:sym typeface="Calibri"/>
              </a:rPr>
              <a:t>Þegar notaður er tölvupóstur til  markaðssetningar ætti alltaf að fara eftir almennri reglugerð um gagnavernd </a:t>
            </a:r>
            <a:r>
              <a:rPr lang="en-US" sz="1600" dirty="0">
                <a:solidFill>
                  <a:schemeClr val="lt1"/>
                </a:solidFill>
                <a:latin typeface="Calibri"/>
                <a:ea typeface="Calibri"/>
                <a:cs typeface="Calibri"/>
                <a:sym typeface="Calibri"/>
              </a:rPr>
              <a:t>(General Data Protection- Regulation GDPR). </a:t>
            </a:r>
            <a:endParaRPr sz="1600" b="0" i="0" u="none" strike="noStrike" cap="none" dirty="0">
              <a:solidFill>
                <a:schemeClr val="lt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83"/>
          <p:cNvSpPr/>
          <p:nvPr/>
        </p:nvSpPr>
        <p:spPr>
          <a:xfrm>
            <a:off x="7563394" y="1"/>
            <a:ext cx="4628605" cy="6230326"/>
          </a:xfrm>
          <a:prstGeom prst="rect">
            <a:avLst/>
          </a:prstGeom>
          <a:solidFill>
            <a:srgbClr val="06494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31" name="Google Shape;331;p83"/>
          <p:cNvSpPr txBox="1"/>
          <p:nvPr/>
        </p:nvSpPr>
        <p:spPr>
          <a:xfrm>
            <a:off x="431142" y="634551"/>
            <a:ext cx="3886226" cy="697353"/>
          </a:xfrm>
          <a:prstGeom prst="rect">
            <a:avLst/>
          </a:prstGeom>
          <a:noFill/>
          <a:ln>
            <a:noFill/>
          </a:ln>
        </p:spPr>
        <p:txBody>
          <a:bodyPr spcFirstLastPara="1" wrap="square" lIns="91425" tIns="45700" rIns="91425" bIns="45700" anchor="t" anchorCtr="0">
            <a:noAutofit/>
          </a:bodyPr>
          <a:lstStyle/>
          <a:p>
            <a:pPr lvl="0">
              <a:lnSpc>
                <a:spcPct val="90000"/>
              </a:lnSpc>
              <a:buSzPts val="3200"/>
            </a:pPr>
            <a:r>
              <a:rPr lang="is-IS" sz="3200" dirty="0">
                <a:solidFill>
                  <a:srgbClr val="0070C0"/>
                </a:solidFill>
                <a:latin typeface="Calibri"/>
                <a:ea typeface="Calibri"/>
                <a:cs typeface="Calibri"/>
                <a:sym typeface="Calibri"/>
              </a:rPr>
              <a:t>8. Samfélagsmiðlar</a:t>
            </a:r>
            <a:r>
              <a:rPr lang="en-US" sz="3200" dirty="0">
                <a:solidFill>
                  <a:srgbClr val="0070C0"/>
                </a:solidFill>
                <a:latin typeface="Calibri"/>
                <a:ea typeface="Calibri"/>
                <a:cs typeface="Calibri"/>
                <a:sym typeface="Calibri"/>
              </a:rPr>
              <a:t>
</a:t>
            </a:r>
            <a:endParaRPr dirty="0"/>
          </a:p>
        </p:txBody>
      </p:sp>
      <p:sp>
        <p:nvSpPr>
          <p:cNvPr id="332" name="Google Shape;332;p83"/>
          <p:cNvSpPr txBox="1"/>
          <p:nvPr/>
        </p:nvSpPr>
        <p:spPr>
          <a:xfrm>
            <a:off x="431142" y="1537882"/>
            <a:ext cx="5176197" cy="1446509"/>
          </a:xfrm>
          <a:prstGeom prst="rect">
            <a:avLst/>
          </a:prstGeom>
          <a:noFill/>
          <a:ln>
            <a:noFill/>
          </a:ln>
        </p:spPr>
        <p:txBody>
          <a:bodyPr spcFirstLastPara="1" wrap="square" lIns="91425" tIns="45700" rIns="91425" bIns="45700" anchor="t" anchorCtr="0">
            <a:spAutoFit/>
          </a:bodyPr>
          <a:lstStyle/>
          <a:p>
            <a:pPr marL="342900" lvl="0" indent="-342900">
              <a:buClr>
                <a:srgbClr val="0070C0"/>
              </a:buClr>
              <a:buSzPts val="1760"/>
              <a:buFont typeface="Noto Sans Symbols"/>
              <a:buChar char="🡺"/>
            </a:pPr>
            <a:r>
              <a:rPr lang="en-US" sz="2200" dirty="0">
                <a:solidFill>
                  <a:srgbClr val="1C1C1C"/>
                </a:solidFill>
                <a:latin typeface="Calibri"/>
                <a:ea typeface="Calibri"/>
                <a:cs typeface="Calibri"/>
                <a:sym typeface="Calibri"/>
              </a:rPr>
              <a:t> </a:t>
            </a:r>
            <a:r>
              <a:rPr lang="is-IS" sz="2200" dirty="0">
                <a:solidFill>
                  <a:srgbClr val="1C1C1C"/>
                </a:solidFill>
                <a:latin typeface="Calibri"/>
                <a:ea typeface="Calibri"/>
                <a:cs typeface="Calibri"/>
                <a:sym typeface="Calibri"/>
              </a:rPr>
              <a:t>Skipuleggja færslur.
 Búða til nýtt efni.
 Aðlaga efnið að mismunandi kerfum.
 Fylgjast með og mæla.</a:t>
            </a:r>
            <a:endParaRPr lang="is-IS" dirty="0"/>
          </a:p>
        </p:txBody>
      </p:sp>
      <p:sp>
        <p:nvSpPr>
          <p:cNvPr id="333" name="Google Shape;333;p83"/>
          <p:cNvSpPr/>
          <p:nvPr/>
        </p:nvSpPr>
        <p:spPr>
          <a:xfrm>
            <a:off x="290280" y="3396347"/>
            <a:ext cx="5428350" cy="2513781"/>
          </a:xfrm>
          <a:prstGeom prst="rect">
            <a:avLst/>
          </a:prstGeom>
          <a:solidFill>
            <a:srgbClr val="0099CC"/>
          </a:solidFill>
          <a:ln w="25400" cap="flat" cmpd="sng">
            <a:solidFill>
              <a:srgbClr val="0099CC"/>
            </a:solidFill>
            <a:prstDash val="solid"/>
            <a:round/>
            <a:headEnd type="none" w="sm" len="sm"/>
            <a:tailEnd type="none" w="sm" len="sm"/>
          </a:ln>
        </p:spPr>
        <p:txBody>
          <a:bodyPr spcFirstLastPara="1" wrap="square" lIns="360000" tIns="45700" rIns="216000" bIns="45700" anchor="t" anchorCtr="0">
            <a:noAutofit/>
          </a:bodyPr>
          <a:lstStyle/>
          <a:p>
            <a:pPr lvl="0"/>
            <a:r>
              <a:rPr lang="en-US" sz="2400" b="1" dirty="0" err="1">
                <a:solidFill>
                  <a:srgbClr val="20EEF1"/>
                </a:solidFill>
                <a:latin typeface="Calibri"/>
                <a:ea typeface="Calibri"/>
                <a:cs typeface="Calibri"/>
                <a:sym typeface="Calibri"/>
              </a:rPr>
              <a:t>Snögg</a:t>
            </a:r>
            <a:r>
              <a:rPr lang="en-US" sz="2400" b="1" dirty="0">
                <a:solidFill>
                  <a:srgbClr val="20EEF1"/>
                </a:solidFill>
                <a:latin typeface="Calibri"/>
                <a:ea typeface="Calibri"/>
                <a:cs typeface="Calibri"/>
                <a:sym typeface="Calibri"/>
              </a:rPr>
              <a:t> </a:t>
            </a:r>
            <a:r>
              <a:rPr lang="en-US" sz="2400" b="1" dirty="0" err="1">
                <a:solidFill>
                  <a:srgbClr val="20EEF1"/>
                </a:solidFill>
                <a:latin typeface="Calibri"/>
                <a:ea typeface="Calibri"/>
                <a:cs typeface="Calibri"/>
                <a:sym typeface="Calibri"/>
              </a:rPr>
              <a:t>vísbending</a:t>
            </a:r>
            <a:r>
              <a:rPr lang="en-US" sz="2400" b="1" dirty="0">
                <a:solidFill>
                  <a:srgbClr val="20EEF1"/>
                </a:solidFill>
                <a:latin typeface="Calibri"/>
                <a:ea typeface="Calibri"/>
                <a:cs typeface="Calibri"/>
                <a:sym typeface="Calibri"/>
              </a:rPr>
              <a:t>!</a:t>
            </a:r>
          </a:p>
          <a:p>
            <a:pPr lvl="0"/>
            <a:r>
              <a:rPr lang="is-IS" sz="2400" b="1" dirty="0">
                <a:solidFill>
                  <a:srgbClr val="20EEF1"/>
                </a:solidFill>
                <a:latin typeface="Calibri"/>
                <a:ea typeface="Calibri"/>
                <a:cs typeface="Calibri"/>
                <a:sym typeface="Calibri"/>
              </a:rPr>
              <a:t>
</a:t>
            </a:r>
            <a:r>
              <a:rPr lang="is-IS" sz="2400" dirty="0">
                <a:solidFill>
                  <a:schemeClr val="lt1"/>
                </a:solidFill>
                <a:latin typeface="Calibri"/>
                <a:ea typeface="Calibri"/>
                <a:cs typeface="Calibri"/>
                <a:sym typeface="Calibri"/>
              </a:rPr>
              <a:t>Facebook, Instagram, Twitter, </a:t>
            </a:r>
            <a:r>
              <a:rPr lang="is-IS" sz="2400" dirty="0" err="1">
                <a:solidFill>
                  <a:schemeClr val="lt1"/>
                </a:solidFill>
                <a:latin typeface="Calibri"/>
                <a:ea typeface="Calibri"/>
                <a:cs typeface="Calibri"/>
                <a:sym typeface="Calibri"/>
              </a:rPr>
              <a:t>LinkedIn</a:t>
            </a:r>
            <a:r>
              <a:rPr lang="is-IS" sz="2400" dirty="0">
                <a:solidFill>
                  <a:schemeClr val="lt1"/>
                </a:solidFill>
                <a:latin typeface="Calibri"/>
                <a:ea typeface="Calibri"/>
                <a:cs typeface="Calibri"/>
                <a:sym typeface="Calibri"/>
              </a:rPr>
              <a:t> og </a:t>
            </a:r>
            <a:r>
              <a:rPr lang="is-IS" sz="2400" dirty="0" err="1">
                <a:solidFill>
                  <a:schemeClr val="lt1"/>
                </a:solidFill>
                <a:latin typeface="Calibri"/>
                <a:ea typeface="Calibri"/>
                <a:cs typeface="Calibri"/>
                <a:sym typeface="Calibri"/>
              </a:rPr>
              <a:t>Snapchat</a:t>
            </a:r>
            <a:r>
              <a:rPr lang="is-IS" sz="2400" dirty="0">
                <a:solidFill>
                  <a:schemeClr val="lt1"/>
                </a:solidFill>
                <a:latin typeface="Calibri"/>
                <a:ea typeface="Calibri"/>
                <a:cs typeface="Calibri"/>
                <a:sym typeface="Calibri"/>
              </a:rPr>
              <a:t> eru mikilvægir </a:t>
            </a:r>
            <a:r>
              <a:rPr lang="is-IS" sz="2400" dirty="0" err="1">
                <a:solidFill>
                  <a:schemeClr val="lt1"/>
                </a:solidFill>
                <a:latin typeface="Calibri"/>
                <a:ea typeface="Calibri"/>
                <a:cs typeface="Calibri"/>
                <a:sym typeface="Calibri"/>
              </a:rPr>
              <a:t>vettvangar</a:t>
            </a:r>
            <a:r>
              <a:rPr lang="is-IS" sz="2400" dirty="0">
                <a:solidFill>
                  <a:schemeClr val="lt1"/>
                </a:solidFill>
                <a:latin typeface="Calibri"/>
                <a:ea typeface="Calibri"/>
                <a:cs typeface="Calibri"/>
                <a:sym typeface="Calibri"/>
              </a:rPr>
              <a:t> fyrir ferðaþjónustu en </a:t>
            </a:r>
            <a:r>
              <a:rPr lang="is-IS" sz="2400" dirty="0" err="1">
                <a:solidFill>
                  <a:schemeClr val="lt1"/>
                </a:solidFill>
                <a:latin typeface="Calibri"/>
                <a:ea typeface="Calibri"/>
                <a:cs typeface="Calibri"/>
                <a:sym typeface="Calibri"/>
              </a:rPr>
              <a:t>Tripadvisor</a:t>
            </a:r>
            <a:r>
              <a:rPr lang="is-IS" sz="2400" dirty="0">
                <a:solidFill>
                  <a:schemeClr val="lt1"/>
                </a:solidFill>
                <a:latin typeface="Calibri"/>
                <a:ea typeface="Calibri"/>
                <a:cs typeface="Calibri"/>
                <a:sym typeface="Calibri"/>
              </a:rPr>
              <a:t> hefur mikil áhrif á kaupákvörðunina.</a:t>
            </a:r>
            <a:endParaRPr lang="is-IS" sz="2400" b="0" i="0" u="none" strike="noStrike" cap="none" dirty="0">
              <a:solidFill>
                <a:schemeClr val="lt1"/>
              </a:solidFill>
              <a:latin typeface="Calibri"/>
              <a:ea typeface="Calibri"/>
              <a:cs typeface="Calibri"/>
              <a:sym typeface="Calibri"/>
            </a:endParaRPr>
          </a:p>
        </p:txBody>
      </p:sp>
      <p:sp>
        <p:nvSpPr>
          <p:cNvPr id="334" name="Google Shape;334;p83"/>
          <p:cNvSpPr txBox="1"/>
          <p:nvPr/>
        </p:nvSpPr>
        <p:spPr>
          <a:xfrm>
            <a:off x="7892680" y="175938"/>
            <a:ext cx="4299320" cy="243139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is-IS" sz="3200" b="1" i="0" u="none" strike="noStrike" cap="none" dirty="0">
                <a:solidFill>
                  <a:srgbClr val="20EEF1"/>
                </a:solidFill>
                <a:latin typeface="Calibri"/>
                <a:ea typeface="Calibri"/>
                <a:cs typeface="Calibri"/>
                <a:sym typeface="Calibri"/>
              </a:rPr>
              <a:t>Að gera</a:t>
            </a:r>
            <a:endParaRPr sz="3200" dirty="0"/>
          </a:p>
          <a:p>
            <a:pPr marL="342900" lvl="0" indent="-342900">
              <a:buClr>
                <a:srgbClr val="6ECECB"/>
              </a:buClr>
              <a:buSzPts val="2400"/>
              <a:buFont typeface="Calibri"/>
              <a:buChar char="↘"/>
            </a:pPr>
            <a:r>
              <a:rPr lang="en-US" sz="2400" dirty="0">
                <a:solidFill>
                  <a:srgbClr val="20EEF1"/>
                </a:solidFill>
                <a:latin typeface="Calibri"/>
                <a:ea typeface="Calibri"/>
                <a:cs typeface="Calibri"/>
                <a:sym typeface="Calibri"/>
              </a:rPr>
              <a:t> </a:t>
            </a:r>
            <a:r>
              <a:rPr lang="is-IS" sz="2400" dirty="0">
                <a:solidFill>
                  <a:srgbClr val="20EEF1"/>
                </a:solidFill>
                <a:latin typeface="Calibri"/>
                <a:ea typeface="Calibri"/>
                <a:cs typeface="Calibri"/>
                <a:sym typeface="Calibri"/>
              </a:rPr>
              <a:t>Pósta oft
 Tengja við viðskiptavini
 Samkvæmni í innihaldi
 Hafa efnið stutt og sætt
 Vera ekta</a:t>
            </a:r>
            <a:endParaRPr lang="is-IS" dirty="0"/>
          </a:p>
        </p:txBody>
      </p:sp>
      <p:sp>
        <p:nvSpPr>
          <p:cNvPr id="335" name="Google Shape;335;p83"/>
          <p:cNvSpPr txBox="1"/>
          <p:nvPr/>
        </p:nvSpPr>
        <p:spPr>
          <a:xfrm>
            <a:off x="7742482" y="2783269"/>
            <a:ext cx="4175150" cy="3200836"/>
          </a:xfrm>
          <a:prstGeom prst="rect">
            <a:avLst/>
          </a:prstGeom>
          <a:noFill/>
          <a:ln>
            <a:noFill/>
          </a:ln>
        </p:spPr>
        <p:txBody>
          <a:bodyPr spcFirstLastPara="1" wrap="square" lIns="91425" tIns="45700" rIns="91425" bIns="45700" anchor="t" anchorCtr="0">
            <a:spAutoFit/>
          </a:bodyPr>
          <a:lstStyle/>
          <a:p>
            <a:pPr lvl="0" algn="ctr"/>
            <a:r>
              <a:rPr lang="en-US" sz="3200" b="1" dirty="0">
                <a:solidFill>
                  <a:schemeClr val="lt1"/>
                </a:solidFill>
                <a:latin typeface="Calibri"/>
                <a:ea typeface="Calibri"/>
                <a:cs typeface="Calibri"/>
                <a:sym typeface="Calibri"/>
              </a:rPr>
              <a:t>Ekki </a:t>
            </a:r>
            <a:r>
              <a:rPr lang="is-IS" sz="3200" b="1" dirty="0">
                <a:solidFill>
                  <a:schemeClr val="lt1"/>
                </a:solidFill>
                <a:latin typeface="Calibri"/>
                <a:ea typeface="Calibri"/>
                <a:cs typeface="Calibri"/>
                <a:sym typeface="Calibri"/>
              </a:rPr>
              <a:t>gera</a:t>
            </a:r>
            <a:endParaRPr lang="is-IS" sz="3200" dirty="0"/>
          </a:p>
          <a:p>
            <a:pPr lvl="0" indent="-152400">
              <a:spcBef>
                <a:spcPts val="1200"/>
              </a:spcBef>
              <a:buClr>
                <a:schemeClr val="lt1"/>
              </a:buClr>
              <a:buSzPts val="2400"/>
              <a:buFont typeface="Calibri"/>
              <a:buChar char="↘"/>
            </a:pPr>
            <a:r>
              <a:rPr lang="is-IS" sz="2400" dirty="0">
                <a:solidFill>
                  <a:schemeClr val="lt1"/>
                </a:solidFill>
                <a:latin typeface="Calibri" panose="020F0502020204030204" pitchFamily="34" charset="0"/>
                <a:ea typeface="Calibri"/>
                <a:cs typeface="Calibri" panose="020F0502020204030204" pitchFamily="34" charset="0"/>
                <a:sym typeface="Calibri"/>
              </a:rPr>
              <a:t> Vera hljóðlát og aðgerðarlaus</a:t>
            </a:r>
          </a:p>
          <a:p>
            <a:pPr lvl="0" indent="-152400">
              <a:spcBef>
                <a:spcPts val="1200"/>
              </a:spcBef>
              <a:buClr>
                <a:schemeClr val="lt1"/>
              </a:buClr>
              <a:buSzPts val="2400"/>
              <a:buFont typeface="Calibri"/>
              <a:buChar char="↘"/>
            </a:pPr>
            <a:r>
              <a:rPr lang="is-IS" sz="2400" dirty="0">
                <a:solidFill>
                  <a:schemeClr val="lt1"/>
                </a:solidFill>
                <a:latin typeface="Calibri"/>
                <a:ea typeface="Calibri"/>
                <a:cs typeface="Calibri"/>
                <a:sym typeface="Calibri"/>
              </a:rPr>
              <a:t> Hunsa viðskiptavini
 Birta óviðeigandi efni
 Senda ruslpóst
 Gera ráð fyrir stanslausri sölu</a:t>
            </a:r>
            <a:endParaRPr lang="is-IS" dirty="0"/>
          </a:p>
        </p:txBody>
      </p:sp>
      <p:pic>
        <p:nvPicPr>
          <p:cNvPr id="336" name="Google Shape;336;p83" descr="BAR HINTZE RIBEIRO, Ponta Delgada - Comentários de restaurantes -  Tripadvisor"/>
          <p:cNvPicPr preferRelativeResize="0"/>
          <p:nvPr/>
        </p:nvPicPr>
        <p:blipFill rotWithShape="1">
          <a:blip r:embed="rId3">
            <a:alphaModFix/>
          </a:blip>
          <a:srcRect/>
          <a:stretch/>
        </p:blipFill>
        <p:spPr>
          <a:xfrm rot="2064281">
            <a:off x="5343873" y="5122457"/>
            <a:ext cx="1193544" cy="903170"/>
          </a:xfrm>
          <a:prstGeom prst="rect">
            <a:avLst/>
          </a:prstGeom>
          <a:noFill/>
          <a:ln w="9525" cap="flat" cmpd="sng">
            <a:solidFill>
              <a:srgbClr val="33CCCC"/>
            </a:solidFill>
            <a:prstDash val="solid"/>
            <a:round/>
            <a:headEnd type="none" w="sm" len="sm"/>
            <a:tailEnd type="none" w="sm" len="sm"/>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pic>
        <p:nvPicPr>
          <p:cNvPr id="341" name="Google Shape;341;p84"/>
          <p:cNvPicPr preferRelativeResize="0"/>
          <p:nvPr/>
        </p:nvPicPr>
        <p:blipFill rotWithShape="1">
          <a:blip r:embed="rId3">
            <a:alphaModFix/>
          </a:blip>
          <a:srcRect/>
          <a:stretch/>
        </p:blipFill>
        <p:spPr>
          <a:xfrm>
            <a:off x="894317" y="214404"/>
            <a:ext cx="10403366" cy="5999430"/>
          </a:xfrm>
          <a:prstGeom prst="rect">
            <a:avLst/>
          </a:prstGeom>
          <a:noFill/>
          <a:ln>
            <a:noFill/>
          </a:ln>
        </p:spPr>
      </p:pic>
      <p:sp>
        <p:nvSpPr>
          <p:cNvPr id="342" name="Google Shape;342;p84"/>
          <p:cNvSpPr txBox="1"/>
          <p:nvPr/>
        </p:nvSpPr>
        <p:spPr>
          <a:xfrm>
            <a:off x="3057232" y="6397375"/>
            <a:ext cx="6096000" cy="2462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000" b="0" i="0" u="none" strike="noStrike" cap="none" dirty="0" err="1">
                <a:solidFill>
                  <a:schemeClr val="dk1"/>
                </a:solidFill>
                <a:latin typeface="Calibri"/>
                <a:ea typeface="Calibri"/>
                <a:cs typeface="Calibri"/>
                <a:sym typeface="Calibri"/>
              </a:rPr>
              <a:t>Heimildir</a:t>
            </a:r>
            <a:r>
              <a:rPr lang="en-US" sz="1000" b="0" i="0" u="none" strike="noStrike" cap="none" dirty="0">
                <a:solidFill>
                  <a:schemeClr val="dk1"/>
                </a:solidFill>
                <a:latin typeface="Calibri"/>
                <a:ea typeface="Calibri"/>
                <a:cs typeface="Calibri"/>
                <a:sym typeface="Calibri"/>
              </a:rPr>
              <a:t>: </a:t>
            </a:r>
            <a:r>
              <a:rPr lang="en-US" sz="1000" b="0" i="0" u="sng" strike="noStrike" cap="none"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https://us.accion.org/resource/choosing-right-social-media-platform-your-business/</a:t>
            </a:r>
            <a:r>
              <a:rPr lang="en-US" sz="1000" b="0" i="0" u="none" strike="noStrike" cap="none" dirty="0">
                <a:solidFill>
                  <a:schemeClr val="dk1"/>
                </a:solidFill>
                <a:latin typeface="Calibri"/>
                <a:ea typeface="Calibri"/>
                <a:cs typeface="Calibri"/>
                <a:sym typeface="Calibri"/>
              </a:rPr>
              <a:t> </a:t>
            </a:r>
            <a:endParaRPr dirty="0"/>
          </a:p>
        </p:txBody>
      </p:sp>
      <p:sp>
        <p:nvSpPr>
          <p:cNvPr id="2" name="Textarammi 1">
            <a:extLst>
              <a:ext uri="{FF2B5EF4-FFF2-40B4-BE49-F238E27FC236}">
                <a16:creationId xmlns:a16="http://schemas.microsoft.com/office/drawing/2014/main" id="{505A2594-D8F6-DF45-1B61-D69624D55699}"/>
              </a:ext>
            </a:extLst>
          </p:cNvPr>
          <p:cNvSpPr txBox="1"/>
          <p:nvPr/>
        </p:nvSpPr>
        <p:spPr>
          <a:xfrm rot="19949793">
            <a:off x="-74362" y="290223"/>
            <a:ext cx="2221179" cy="707886"/>
          </a:xfrm>
          <a:prstGeom prst="rect">
            <a:avLst/>
          </a:prstGeom>
          <a:noFill/>
        </p:spPr>
        <p:txBody>
          <a:bodyPr wrap="square" rtlCol="0">
            <a:spAutoFit/>
          </a:bodyPr>
          <a:lstStyle/>
          <a:p>
            <a:r>
              <a:rPr lang="is-IS" sz="4000" dirty="0"/>
              <a:t>Á ensku!</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85"/>
          <p:cNvSpPr txBox="1"/>
          <p:nvPr/>
        </p:nvSpPr>
        <p:spPr>
          <a:xfrm>
            <a:off x="388621" y="1782569"/>
            <a:ext cx="4752000" cy="461624"/>
          </a:xfrm>
          <a:prstGeom prst="rect">
            <a:avLst/>
          </a:prstGeom>
          <a:noFill/>
          <a:ln>
            <a:noFill/>
          </a:ln>
        </p:spPr>
        <p:txBody>
          <a:bodyPr spcFirstLastPara="1" wrap="square" lIns="91425" tIns="45700" rIns="91425" bIns="45700" anchor="t" anchorCtr="0">
            <a:spAutoFit/>
          </a:bodyPr>
          <a:lstStyle/>
          <a:p>
            <a:pPr lvl="0" algn="ctr"/>
            <a:r>
              <a:rPr lang="is-IS" sz="2400" b="1" dirty="0">
                <a:solidFill>
                  <a:schemeClr val="dk1"/>
                </a:solidFill>
              </a:rPr>
              <a:t>Innihaldið </a:t>
            </a:r>
            <a:r>
              <a:rPr lang="is-IS" sz="2400" dirty="0">
                <a:solidFill>
                  <a:schemeClr val="dk1"/>
                </a:solidFill>
              </a:rPr>
              <a:t>er konungurinn</a:t>
            </a:r>
            <a:endParaRPr lang="is-IS" dirty="0"/>
          </a:p>
        </p:txBody>
      </p:sp>
      <p:sp>
        <p:nvSpPr>
          <p:cNvPr id="348" name="Google Shape;348;p85"/>
          <p:cNvSpPr txBox="1"/>
          <p:nvPr/>
        </p:nvSpPr>
        <p:spPr>
          <a:xfrm>
            <a:off x="7204059" y="1776541"/>
            <a:ext cx="4752000" cy="461624"/>
          </a:xfrm>
          <a:prstGeom prst="rect">
            <a:avLst/>
          </a:prstGeom>
          <a:noFill/>
          <a:ln>
            <a:noFill/>
          </a:ln>
        </p:spPr>
        <p:txBody>
          <a:bodyPr spcFirstLastPara="1" wrap="square" lIns="91425" tIns="45700" rIns="91425" bIns="45700" anchor="t" anchorCtr="0">
            <a:spAutoFit/>
          </a:bodyPr>
          <a:lstStyle/>
          <a:p>
            <a:pPr lvl="0" algn="ctr"/>
            <a:r>
              <a:rPr lang="is-IS" sz="2400" b="1" dirty="0">
                <a:solidFill>
                  <a:schemeClr val="dk1"/>
                </a:solidFill>
              </a:rPr>
              <a:t>Samfélagsmiðlar </a:t>
            </a:r>
            <a:r>
              <a:rPr lang="is-IS" sz="2400" dirty="0">
                <a:solidFill>
                  <a:schemeClr val="dk1"/>
                </a:solidFill>
              </a:rPr>
              <a:t>eru drottningin</a:t>
            </a:r>
            <a:endParaRPr lang="is-IS" dirty="0"/>
          </a:p>
        </p:txBody>
      </p:sp>
      <p:pic>
        <p:nvPicPr>
          <p:cNvPr id="349" name="Google Shape;349;p85"/>
          <p:cNvPicPr preferRelativeResize="0"/>
          <p:nvPr/>
        </p:nvPicPr>
        <p:blipFill rotWithShape="1">
          <a:blip r:embed="rId3">
            <a:alphaModFix/>
          </a:blip>
          <a:srcRect/>
          <a:stretch/>
        </p:blipFill>
        <p:spPr>
          <a:xfrm>
            <a:off x="2332497" y="940931"/>
            <a:ext cx="864247" cy="864247"/>
          </a:xfrm>
          <a:prstGeom prst="rect">
            <a:avLst/>
          </a:prstGeom>
          <a:noFill/>
          <a:ln>
            <a:noFill/>
          </a:ln>
        </p:spPr>
      </p:pic>
      <p:pic>
        <p:nvPicPr>
          <p:cNvPr id="350" name="Google Shape;350;p85"/>
          <p:cNvPicPr preferRelativeResize="0"/>
          <p:nvPr/>
        </p:nvPicPr>
        <p:blipFill rotWithShape="1">
          <a:blip r:embed="rId4">
            <a:alphaModFix/>
          </a:blip>
          <a:srcRect/>
          <a:stretch/>
        </p:blipFill>
        <p:spPr>
          <a:xfrm>
            <a:off x="9098408" y="915228"/>
            <a:ext cx="961218" cy="961218"/>
          </a:xfrm>
          <a:prstGeom prst="rect">
            <a:avLst/>
          </a:prstGeom>
          <a:noFill/>
          <a:ln>
            <a:noFill/>
          </a:ln>
        </p:spPr>
      </p:pic>
      <p:sp>
        <p:nvSpPr>
          <p:cNvPr id="351" name="Google Shape;351;p85"/>
          <p:cNvSpPr txBox="1"/>
          <p:nvPr/>
        </p:nvSpPr>
        <p:spPr>
          <a:xfrm>
            <a:off x="3785937" y="265403"/>
            <a:ext cx="5209321" cy="1077178"/>
          </a:xfrm>
          <a:prstGeom prst="rect">
            <a:avLst/>
          </a:prstGeom>
          <a:noFill/>
          <a:ln>
            <a:noFill/>
          </a:ln>
        </p:spPr>
        <p:txBody>
          <a:bodyPr spcFirstLastPara="1" wrap="square" lIns="91425" tIns="45700" rIns="91425" bIns="45700" anchor="t" anchorCtr="0">
            <a:spAutoFit/>
          </a:bodyPr>
          <a:lstStyle/>
          <a:p>
            <a:pPr lvl="0" algn="ctr"/>
            <a:r>
              <a:rPr lang="is-IS" sz="3200" b="1" dirty="0">
                <a:solidFill>
                  <a:srgbClr val="0070C0"/>
                </a:solidFill>
                <a:latin typeface="Calibri"/>
                <a:ea typeface="Calibri"/>
                <a:cs typeface="Calibri"/>
                <a:sym typeface="Calibri"/>
              </a:rPr>
              <a:t>Í stafrænni markaðssetningu:
</a:t>
            </a:r>
            <a:endParaRPr lang="is-IS" dirty="0"/>
          </a:p>
        </p:txBody>
      </p:sp>
      <p:pic>
        <p:nvPicPr>
          <p:cNvPr id="352" name="Google Shape;352;p85"/>
          <p:cNvPicPr preferRelativeResize="0"/>
          <p:nvPr/>
        </p:nvPicPr>
        <p:blipFill rotWithShape="1">
          <a:blip r:embed="rId5">
            <a:alphaModFix/>
          </a:blip>
          <a:srcRect/>
          <a:stretch/>
        </p:blipFill>
        <p:spPr>
          <a:xfrm rot="-8287981" flipH="1">
            <a:off x="6417969" y="1138343"/>
            <a:ext cx="612000" cy="612000"/>
          </a:xfrm>
          <a:prstGeom prst="rect">
            <a:avLst/>
          </a:prstGeom>
          <a:noFill/>
          <a:ln>
            <a:noFill/>
          </a:ln>
        </p:spPr>
      </p:pic>
      <p:pic>
        <p:nvPicPr>
          <p:cNvPr id="353" name="Google Shape;353;p85"/>
          <p:cNvPicPr preferRelativeResize="0"/>
          <p:nvPr/>
        </p:nvPicPr>
        <p:blipFill rotWithShape="1">
          <a:blip r:embed="rId5">
            <a:alphaModFix/>
          </a:blip>
          <a:srcRect/>
          <a:stretch/>
        </p:blipFill>
        <p:spPr>
          <a:xfrm rot="8285000">
            <a:off x="5364018" y="1138343"/>
            <a:ext cx="612000" cy="612000"/>
          </a:xfrm>
          <a:prstGeom prst="rect">
            <a:avLst/>
          </a:prstGeom>
          <a:noFill/>
          <a:ln>
            <a:noFill/>
          </a:ln>
        </p:spPr>
      </p:pic>
      <p:sp>
        <p:nvSpPr>
          <p:cNvPr id="354" name="Google Shape;354;p85"/>
          <p:cNvSpPr txBox="1"/>
          <p:nvPr/>
        </p:nvSpPr>
        <p:spPr>
          <a:xfrm>
            <a:off x="1008032" y="5764336"/>
            <a:ext cx="10593030" cy="369291"/>
          </a:xfrm>
          <a:prstGeom prst="rect">
            <a:avLst/>
          </a:prstGeom>
          <a:noFill/>
          <a:ln>
            <a:noFill/>
          </a:ln>
        </p:spPr>
        <p:txBody>
          <a:bodyPr spcFirstLastPara="1" wrap="square" lIns="91425" tIns="45700" rIns="91425" bIns="45700" anchor="t" anchorCtr="0">
            <a:spAutoFit/>
          </a:bodyPr>
          <a:lstStyle/>
          <a:p>
            <a:pPr marL="228600" marR="0" lvl="0" indent="-228600" algn="l" rtl="0">
              <a:lnSpc>
                <a:spcPct val="100000"/>
              </a:lnSpc>
              <a:spcBef>
                <a:spcPts val="0"/>
              </a:spcBef>
              <a:spcAft>
                <a:spcPts val="0"/>
              </a:spcAft>
              <a:buClr>
                <a:srgbClr val="595959"/>
              </a:buClr>
              <a:buSzPts val="2400"/>
              <a:buFont typeface="Arial"/>
              <a:buNone/>
            </a:pPr>
            <a:r>
              <a:rPr lang="is-IS" sz="1800" b="1" i="0" u="sng" strike="noStrike" cap="none" dirty="0">
                <a:solidFill>
                  <a:schemeClr val="dk1"/>
                </a:solidFill>
                <a:latin typeface="Arial"/>
                <a:ea typeface="Arial"/>
                <a:cs typeface="Arial"/>
                <a:sym typeface="Arial"/>
                <a:hlinkClick r:id="rId6">
                  <a:extLst>
                    <a:ext uri="{A12FA001-AC4F-418D-AE19-62706E023703}">
                      <ahyp:hlinkClr xmlns:ahyp="http://schemas.microsoft.com/office/drawing/2018/hyperlinkcolor" val="tx"/>
                    </a:ext>
                  </a:extLst>
                </a:hlinkClick>
              </a:rPr>
              <a:t>Smellið hér </a:t>
            </a:r>
            <a:r>
              <a:rPr lang="is-IS" sz="1800" b="1" i="0" u="none" strike="noStrike" cap="none" dirty="0">
                <a:solidFill>
                  <a:schemeClr val="dk1"/>
                </a:solidFill>
                <a:latin typeface="Arial"/>
                <a:ea typeface="Arial"/>
                <a:cs typeface="Arial"/>
                <a:sym typeface="Arial"/>
              </a:rPr>
              <a:t>til að horfa á „</a:t>
            </a:r>
            <a:r>
              <a:rPr lang="is-IS" sz="1800" b="1" i="1" u="none" strike="noStrike" cap="none" dirty="0" err="1">
                <a:solidFill>
                  <a:schemeClr val="dk1"/>
                </a:solidFill>
                <a:latin typeface="Arial"/>
                <a:ea typeface="Arial"/>
                <a:cs typeface="Arial"/>
                <a:sym typeface="Arial"/>
              </a:rPr>
              <a:t>Lessons</a:t>
            </a:r>
            <a:r>
              <a:rPr lang="is-IS" sz="1800" b="1" i="1" u="none" strike="noStrike" cap="none" dirty="0">
                <a:solidFill>
                  <a:schemeClr val="dk1"/>
                </a:solidFill>
                <a:latin typeface="Arial"/>
                <a:ea typeface="Arial"/>
                <a:cs typeface="Arial"/>
                <a:sym typeface="Arial"/>
              </a:rPr>
              <a:t> from a Life </a:t>
            </a:r>
            <a:r>
              <a:rPr lang="is-IS" sz="1800" b="1" i="1" u="none" strike="noStrike" cap="none" dirty="0" err="1">
                <a:solidFill>
                  <a:schemeClr val="dk1"/>
                </a:solidFill>
                <a:latin typeface="Arial"/>
                <a:ea typeface="Arial"/>
                <a:cs typeface="Arial"/>
                <a:sym typeface="Arial"/>
              </a:rPr>
              <a:t>in</a:t>
            </a:r>
            <a:r>
              <a:rPr lang="is-IS" sz="1800" b="1" i="1" u="none" strike="noStrike" cap="none" dirty="0">
                <a:solidFill>
                  <a:schemeClr val="dk1"/>
                </a:solidFill>
                <a:latin typeface="Arial"/>
                <a:ea typeface="Arial"/>
                <a:cs typeface="Arial"/>
                <a:sym typeface="Arial"/>
              </a:rPr>
              <a:t> Digital </a:t>
            </a:r>
            <a:r>
              <a:rPr lang="is-IS" sz="1800" b="1" i="1" u="none" strike="noStrike" cap="none" dirty="0" err="1">
                <a:solidFill>
                  <a:schemeClr val="dk1"/>
                </a:solidFill>
                <a:latin typeface="Arial"/>
                <a:ea typeface="Arial"/>
                <a:cs typeface="Arial"/>
                <a:sym typeface="Arial"/>
              </a:rPr>
              <a:t>Marketing</a:t>
            </a:r>
            <a:r>
              <a:rPr lang="is-IS" sz="1800" b="1" i="1" u="none" strike="noStrike" cap="none" dirty="0">
                <a:solidFill>
                  <a:schemeClr val="dk1"/>
                </a:solidFill>
                <a:latin typeface="Arial"/>
                <a:ea typeface="Arial"/>
                <a:cs typeface="Arial"/>
                <a:sym typeface="Arial"/>
              </a:rPr>
              <a:t> </a:t>
            </a:r>
            <a:r>
              <a:rPr lang="is-IS" sz="1800" b="1" i="0" u="none" strike="noStrike" cap="none" dirty="0">
                <a:solidFill>
                  <a:schemeClr val="dk1"/>
                </a:solidFill>
                <a:latin typeface="Arial"/>
                <a:ea typeface="Arial"/>
                <a:cs typeface="Arial"/>
                <a:sym typeface="Arial"/>
              </a:rPr>
              <a:t>| </a:t>
            </a:r>
            <a:r>
              <a:rPr lang="is-IS" sz="1800" b="1" i="0" u="none" strike="noStrike" cap="none" dirty="0" err="1">
                <a:solidFill>
                  <a:schemeClr val="dk1"/>
                </a:solidFill>
                <a:latin typeface="Arial"/>
                <a:ea typeface="Arial"/>
                <a:cs typeface="Arial"/>
                <a:sym typeface="Arial"/>
              </a:rPr>
              <a:t>Siddharth</a:t>
            </a:r>
            <a:r>
              <a:rPr lang="is-IS" sz="1800" b="1" i="0" u="none" strike="noStrike" cap="none" dirty="0">
                <a:solidFill>
                  <a:schemeClr val="dk1"/>
                </a:solidFill>
                <a:latin typeface="Arial"/>
                <a:ea typeface="Arial"/>
                <a:cs typeface="Arial"/>
                <a:sym typeface="Arial"/>
              </a:rPr>
              <a:t> </a:t>
            </a:r>
            <a:r>
              <a:rPr lang="is-IS" sz="1800" b="1" i="0" u="none" strike="noStrike" cap="none" dirty="0" err="1">
                <a:solidFill>
                  <a:schemeClr val="dk1"/>
                </a:solidFill>
                <a:latin typeface="Arial"/>
                <a:ea typeface="Arial"/>
                <a:cs typeface="Arial"/>
                <a:sym typeface="Arial"/>
              </a:rPr>
              <a:t>Lal</a:t>
            </a:r>
            <a:r>
              <a:rPr lang="is-IS" sz="1800" b="1" i="0" u="none" strike="noStrike" cap="none" dirty="0">
                <a:solidFill>
                  <a:schemeClr val="dk1"/>
                </a:solidFill>
                <a:latin typeface="Arial"/>
                <a:ea typeface="Arial"/>
                <a:cs typeface="Arial"/>
                <a:sym typeface="Arial"/>
              </a:rPr>
              <a:t> | </a:t>
            </a:r>
            <a:r>
              <a:rPr lang="is-IS" sz="1800" b="1" i="0" u="none" strike="noStrike" cap="none" dirty="0" err="1">
                <a:solidFill>
                  <a:schemeClr val="dk1"/>
                </a:solidFill>
                <a:latin typeface="Arial"/>
                <a:ea typeface="Arial"/>
                <a:cs typeface="Arial"/>
                <a:sym typeface="Arial"/>
              </a:rPr>
              <a:t>TEDxFMS</a:t>
            </a:r>
            <a:r>
              <a:rPr lang="is-IS" sz="1800" b="1" i="0" u="none" strike="noStrike" cap="none" dirty="0">
                <a:solidFill>
                  <a:schemeClr val="dk1"/>
                </a:solidFill>
                <a:latin typeface="Arial"/>
                <a:ea typeface="Arial"/>
                <a:cs typeface="Arial"/>
                <a:sym typeface="Arial"/>
              </a:rPr>
              <a:t>”</a:t>
            </a:r>
            <a:endParaRPr lang="is-IS" dirty="0"/>
          </a:p>
        </p:txBody>
      </p:sp>
      <p:sp>
        <p:nvSpPr>
          <p:cNvPr id="355" name="Google Shape;355;p85"/>
          <p:cNvSpPr txBox="1"/>
          <p:nvPr/>
        </p:nvSpPr>
        <p:spPr>
          <a:xfrm>
            <a:off x="440196" y="2374102"/>
            <a:ext cx="5280711" cy="2400657"/>
          </a:xfrm>
          <a:prstGeom prst="rect">
            <a:avLst/>
          </a:prstGeom>
          <a:noFill/>
          <a:ln>
            <a:noFill/>
          </a:ln>
        </p:spPr>
        <p:txBody>
          <a:bodyPr spcFirstLastPara="1" wrap="square" lIns="91425" tIns="45700" rIns="91425" bIns="45700" anchor="t" anchorCtr="0">
            <a:spAutoFit/>
          </a:bodyPr>
          <a:lstStyle/>
          <a:p>
            <a:pPr marL="342900" lvl="0" indent="-342900">
              <a:lnSpc>
                <a:spcPct val="150000"/>
              </a:lnSpc>
              <a:buClr>
                <a:schemeClr val="dk1"/>
              </a:buClr>
              <a:buSzPts val="2000"/>
              <a:buFont typeface="Calibri"/>
              <a:buChar char="↘"/>
            </a:pPr>
            <a:r>
              <a:rPr lang="is-IS" sz="2000" dirty="0">
                <a:solidFill>
                  <a:srgbClr val="1C1C1C"/>
                </a:solidFill>
                <a:latin typeface="Calibri"/>
                <a:ea typeface="Calibri"/>
                <a:cs typeface="Calibri"/>
                <a:sym typeface="Calibri"/>
              </a:rPr>
              <a:t>Eykur árangur á leitarvélum
Byggir upp traust og hollustu vörumerkja
Leggur áherslu á persónuleika vörumerkisins
Fræðir neytandann
</a:t>
            </a:r>
            <a:r>
              <a:rPr lang="is-IS" sz="2000" b="1" i="0" u="none" strike="noStrike" cap="none" dirty="0">
                <a:solidFill>
                  <a:srgbClr val="1C1C1C"/>
                </a:solidFill>
                <a:latin typeface="Calibri"/>
                <a:ea typeface="Calibri"/>
                <a:cs typeface="Calibri"/>
                <a:sym typeface="Calibri"/>
              </a:rPr>
              <a:t>Drífur áfram samfélagsmiðlana</a:t>
            </a:r>
            <a:endParaRPr lang="is-IS" dirty="0"/>
          </a:p>
        </p:txBody>
      </p:sp>
      <p:sp>
        <p:nvSpPr>
          <p:cNvPr id="356" name="Google Shape;356;p85"/>
          <p:cNvSpPr txBox="1"/>
          <p:nvPr/>
        </p:nvSpPr>
        <p:spPr>
          <a:xfrm>
            <a:off x="7204059" y="2374102"/>
            <a:ext cx="4752000" cy="2400617"/>
          </a:xfrm>
          <a:prstGeom prst="rect">
            <a:avLst/>
          </a:prstGeom>
          <a:noFill/>
          <a:ln>
            <a:noFill/>
          </a:ln>
        </p:spPr>
        <p:txBody>
          <a:bodyPr spcFirstLastPara="1" wrap="square" lIns="91425" tIns="45700" rIns="91425" bIns="45700" anchor="t" anchorCtr="0">
            <a:spAutoFit/>
          </a:bodyPr>
          <a:lstStyle/>
          <a:p>
            <a:pPr marL="342900" lvl="0" indent="-342900">
              <a:lnSpc>
                <a:spcPct val="150000"/>
              </a:lnSpc>
              <a:buClr>
                <a:schemeClr val="dk1"/>
              </a:buClr>
              <a:buSzPts val="2000"/>
              <a:buFont typeface="Calibri"/>
              <a:buChar char="↘"/>
            </a:pPr>
            <a:r>
              <a:rPr lang="is-IS" sz="2000" b="1" dirty="0">
                <a:solidFill>
                  <a:srgbClr val="1C1C1C"/>
                </a:solidFill>
                <a:latin typeface="Calibri"/>
                <a:ea typeface="Calibri"/>
                <a:cs typeface="Calibri"/>
                <a:sym typeface="Calibri"/>
              </a:rPr>
              <a:t>Deilir efni fyrirtækisins
</a:t>
            </a:r>
            <a:r>
              <a:rPr lang="is-IS" sz="2000" dirty="0">
                <a:solidFill>
                  <a:srgbClr val="1C1C1C"/>
                </a:solidFill>
                <a:latin typeface="Calibri"/>
                <a:ea typeface="Calibri"/>
                <a:cs typeface="Calibri"/>
                <a:sym typeface="Calibri"/>
              </a:rPr>
              <a:t>Eykur tengslin
Hraðari og auðveldari samskipti
Dregur fram persónuleika vörumerkisins
Nýtir sér orðið af götunni</a:t>
            </a:r>
            <a:endParaRPr lang="is-IS" dirty="0"/>
          </a:p>
        </p:txBody>
      </p:sp>
      <p:cxnSp>
        <p:nvCxnSpPr>
          <p:cNvPr id="357" name="Google Shape;357;p85"/>
          <p:cNvCxnSpPr>
            <a:cxnSpLocks/>
          </p:cNvCxnSpPr>
          <p:nvPr/>
        </p:nvCxnSpPr>
        <p:spPr>
          <a:xfrm flipV="1">
            <a:off x="4728472" y="2907967"/>
            <a:ext cx="2297970" cy="1391064"/>
          </a:xfrm>
          <a:prstGeom prst="curvedConnector3">
            <a:avLst>
              <a:gd name="adj1" fmla="val 50000"/>
            </a:avLst>
          </a:prstGeom>
          <a:noFill/>
          <a:ln w="38100" cap="flat" cmpd="sng">
            <a:solidFill>
              <a:srgbClr val="A5A5A5"/>
            </a:solidFill>
            <a:prstDash val="dash"/>
            <a:round/>
            <a:headEnd type="none" w="sm" len="sm"/>
            <a:tailEnd type="triangle" w="med" len="med"/>
          </a:ln>
        </p:spPr>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86"/>
          <p:cNvSpPr/>
          <p:nvPr/>
        </p:nvSpPr>
        <p:spPr>
          <a:xfrm>
            <a:off x="4979536" y="5942037"/>
            <a:ext cx="6763285" cy="733153"/>
          </a:xfrm>
          <a:prstGeom prst="rect">
            <a:avLst/>
          </a:prstGeom>
          <a:solidFill>
            <a:schemeClr val="tx1">
              <a:lumMod val="50000"/>
              <a:alpha val="7490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63" name="Google Shape;363;p86" descr="Mountain stream in Zion National Park"/>
          <p:cNvPicPr preferRelativeResize="0">
            <a:picLocks noGrp="1"/>
          </p:cNvPicPr>
          <p:nvPr>
            <p:ph type="pic" idx="2"/>
          </p:nvPr>
        </p:nvPicPr>
        <p:blipFill rotWithShape="1">
          <a:blip r:embed="rId3">
            <a:alphaModFix/>
          </a:blip>
          <a:srcRect l="6870" t="-46" r="45857" b="46"/>
          <a:stretch/>
        </p:blipFill>
        <p:spPr>
          <a:xfrm flipH="1">
            <a:off x="0" y="0"/>
            <a:ext cx="4862513" cy="6854825"/>
          </a:xfrm>
          <a:prstGeom prst="rect">
            <a:avLst/>
          </a:prstGeom>
          <a:noFill/>
          <a:ln>
            <a:noFill/>
          </a:ln>
        </p:spPr>
      </p:pic>
      <p:sp>
        <p:nvSpPr>
          <p:cNvPr id="364" name="Google Shape;364;p86"/>
          <p:cNvSpPr txBox="1">
            <a:spLocks noGrp="1"/>
          </p:cNvSpPr>
          <p:nvPr>
            <p:ph type="body" idx="1"/>
          </p:nvPr>
        </p:nvSpPr>
        <p:spPr>
          <a:xfrm>
            <a:off x="5123542" y="1365574"/>
            <a:ext cx="6879771" cy="4411112"/>
          </a:xfrm>
          <a:prstGeom prst="rect">
            <a:avLst/>
          </a:prstGeom>
          <a:noFill/>
          <a:ln>
            <a:noFill/>
          </a:ln>
        </p:spPr>
        <p:txBody>
          <a:bodyPr spcFirstLastPara="1" wrap="square" lIns="91425" tIns="45700" rIns="91425" bIns="45700" anchor="t" anchorCtr="0">
            <a:normAutofit lnSpcReduction="10000"/>
          </a:bodyPr>
          <a:lstStyle/>
          <a:p>
            <a:pPr marL="0" lvl="0" indent="0"/>
            <a:r>
              <a:rPr lang="is-IS" sz="1800" dirty="0">
                <a:solidFill>
                  <a:srgbClr val="1C1C1C"/>
                </a:solidFill>
              </a:rPr>
              <a:t>Vegna stærðar ferðaþjónustunnar hafa viðskiptavinir úr fjölbreyttum valkostum að velja. Upplýstur neytandi krefst þess að fá gæði fyrir peningana sína. Að gera hann að dyggum og ánægðum neytanda í ferðamannaiðnaðinum er mjög krefjandi. Viðskiptavinir sem snúa aftur og eru tryggir ákveðnum fyrirtækjum láta orðið berast og því er best að tryggja orðsporið með góðri og öflugri þjónustu við viðskiptavini. Lækka má kostnaðinn við að afla nýrra viðskiptavina með því að þróa tryggan viðskiptavinahóp sem bæði kaupir vöru og þjónustu aftur og skapar fyrirtækinu gott orðspor sem mun auka tekjur þess á bæði góðum og slæmum tímum.</a:t>
            </a:r>
          </a:p>
          <a:p>
            <a:pPr marL="0" lvl="0" indent="0" algn="ctr"/>
            <a:r>
              <a:rPr lang="is-IS" sz="1600" dirty="0">
                <a:solidFill>
                  <a:srgbClr val="1C1C1C"/>
                </a:solidFill>
              </a:rPr>
              <a:t>
</a:t>
            </a:r>
            <a:r>
              <a:rPr lang="is-IS" sz="1800" b="1" dirty="0">
                <a:solidFill>
                  <a:srgbClr val="1C1C1C"/>
                </a:solidFill>
              </a:rPr>
              <a:t>Þjónusta við viðskiptavini </a:t>
            </a:r>
          </a:p>
          <a:p>
            <a:pPr marL="285750" lvl="0" indent="-285750">
              <a:buFont typeface="Arial" panose="020B0604020202020204" pitchFamily="34" charset="0"/>
              <a:buChar char="•"/>
            </a:pPr>
            <a:r>
              <a:rPr lang="is-IS" sz="1800" dirty="0">
                <a:solidFill>
                  <a:srgbClr val="1C1C1C"/>
                </a:solidFill>
              </a:rPr>
              <a:t>Skilja þarfir viðskiptavinanna.
</a:t>
            </a:r>
            <a:r>
              <a:rPr lang="is-IS" sz="1800" dirty="0" err="1">
                <a:solidFill>
                  <a:srgbClr val="1C1C1C"/>
                </a:solidFill>
              </a:rPr>
              <a:t>Látta</a:t>
            </a:r>
            <a:r>
              <a:rPr lang="is-IS" sz="1800" dirty="0">
                <a:solidFill>
                  <a:srgbClr val="1C1C1C"/>
                </a:solidFill>
              </a:rPr>
              <a:t> viðskiptavininn finna að hann er sérstakur og mikilvægur fyrir fyrirtækið.
Sýna þolinmæði í samskiptum við hann.</a:t>
            </a:r>
            <a:endParaRPr lang="is-IS" sz="1800" dirty="0">
              <a:solidFill>
                <a:schemeClr val="dk1"/>
              </a:solidFill>
            </a:endParaRPr>
          </a:p>
        </p:txBody>
      </p:sp>
      <p:sp>
        <p:nvSpPr>
          <p:cNvPr id="365" name="Google Shape;365;p86"/>
          <p:cNvSpPr txBox="1">
            <a:spLocks noGrp="1"/>
          </p:cNvSpPr>
          <p:nvPr>
            <p:ph type="body" idx="3"/>
          </p:nvPr>
        </p:nvSpPr>
        <p:spPr>
          <a:xfrm>
            <a:off x="4979536" y="499093"/>
            <a:ext cx="7023777" cy="582221"/>
          </a:xfrm>
          <a:prstGeom prst="rect">
            <a:avLst/>
          </a:prstGeom>
          <a:noFill/>
          <a:ln>
            <a:noFill/>
          </a:ln>
        </p:spPr>
        <p:txBody>
          <a:bodyPr spcFirstLastPara="1" wrap="square" lIns="91425" tIns="45700" rIns="91425" bIns="45700" anchor="t" anchorCtr="0">
            <a:noAutofit/>
          </a:bodyPr>
          <a:lstStyle/>
          <a:p>
            <a:pPr marL="0" lvl="0" indent="0"/>
            <a:r>
              <a:rPr lang="is-IS" sz="3200" dirty="0">
                <a:solidFill>
                  <a:srgbClr val="0070C0"/>
                </a:solidFill>
              </a:rPr>
              <a:t>05. Þjónusta við ferðamenn og gesti</a:t>
            </a:r>
            <a:endParaRPr lang="is-IS" dirty="0"/>
          </a:p>
        </p:txBody>
      </p:sp>
      <p:sp>
        <p:nvSpPr>
          <p:cNvPr id="366" name="Google Shape;366;p86"/>
          <p:cNvSpPr/>
          <p:nvPr/>
        </p:nvSpPr>
        <p:spPr>
          <a:xfrm>
            <a:off x="5283200" y="5925104"/>
            <a:ext cx="6096000" cy="646290"/>
          </a:xfrm>
          <a:prstGeom prst="rect">
            <a:avLst/>
          </a:prstGeom>
          <a:noFill/>
          <a:ln>
            <a:noFill/>
          </a:ln>
        </p:spPr>
        <p:txBody>
          <a:bodyPr spcFirstLastPara="1" wrap="square" lIns="91425" tIns="45700" rIns="91425" bIns="45700" anchor="t" anchorCtr="0">
            <a:spAutoFit/>
          </a:bodyPr>
          <a:lstStyle/>
          <a:p>
            <a:pPr lvl="0" algn="ctr"/>
            <a:r>
              <a:rPr lang="is-IS" sz="1800" dirty="0">
                <a:solidFill>
                  <a:srgbClr val="20EEF1"/>
                </a:solidFill>
              </a:rPr>
              <a:t>Þjónustulundin er burðarásinn í ferðaþjónustufyrirtækinu og gegnir gríðarlega mikilvægu hlutverki í vexti þess</a:t>
            </a:r>
            <a:endParaRPr lang="is-IS" sz="18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87"/>
          <p:cNvSpPr txBox="1">
            <a:spLocks noGrp="1"/>
          </p:cNvSpPr>
          <p:nvPr>
            <p:ph type="body" idx="2"/>
          </p:nvPr>
        </p:nvSpPr>
        <p:spPr>
          <a:xfrm>
            <a:off x="898543" y="442173"/>
            <a:ext cx="2624408" cy="839261"/>
          </a:xfrm>
          <a:prstGeom prst="rect">
            <a:avLst/>
          </a:prstGeom>
          <a:noFill/>
          <a:ln>
            <a:noFill/>
          </a:ln>
        </p:spPr>
        <p:txBody>
          <a:bodyPr spcFirstLastPara="1" wrap="square" lIns="91425" tIns="45700" rIns="91425" bIns="45700" anchor="t" anchorCtr="0">
            <a:noAutofit/>
          </a:bodyPr>
          <a:lstStyle/>
          <a:p>
            <a:pPr lvl="0"/>
            <a:r>
              <a:rPr lang="is-IS" sz="3000" b="1" i="1" dirty="0">
                <a:solidFill>
                  <a:srgbClr val="7030A0"/>
                </a:solidFill>
              </a:rPr>
              <a:t>Verkefni </a:t>
            </a:r>
            <a:endParaRPr lang="is-IS" dirty="0">
              <a:solidFill>
                <a:srgbClr val="7030A0"/>
              </a:solidFill>
            </a:endParaRPr>
          </a:p>
        </p:txBody>
      </p:sp>
      <p:sp>
        <p:nvSpPr>
          <p:cNvPr id="372" name="Google Shape;372;p87"/>
          <p:cNvSpPr/>
          <p:nvPr/>
        </p:nvSpPr>
        <p:spPr>
          <a:xfrm>
            <a:off x="418730" y="1173388"/>
            <a:ext cx="11354540" cy="4934449"/>
          </a:xfrm>
          <a:prstGeom prst="foldedCorner">
            <a:avLst>
              <a:gd name="adj" fmla="val 8853"/>
            </a:avLst>
          </a:prstGeom>
          <a:solidFill>
            <a:srgbClr val="FDDE00">
              <a:alpha val="18823"/>
            </a:srgbClr>
          </a:solidFill>
          <a:ln>
            <a:noFill/>
          </a:ln>
        </p:spPr>
        <p:txBody>
          <a:bodyPr spcFirstLastPara="1" wrap="square" lIns="91425" tIns="45700" rIns="91425" bIns="45700" anchor="t" anchorCtr="0">
            <a:noAutofit/>
          </a:bodyPr>
          <a:lstStyle/>
          <a:p>
            <a:pPr lvl="0">
              <a:lnSpc>
                <a:spcPct val="150000"/>
              </a:lnSpc>
            </a:pPr>
            <a:r>
              <a:rPr lang="is-IS" sz="2400" b="1" dirty="0">
                <a:solidFill>
                  <a:schemeClr val="dk1"/>
                </a:solidFill>
                <a:latin typeface="Calibri"/>
                <a:ea typeface="Calibri"/>
                <a:cs typeface="Calibri"/>
                <a:sym typeface="Calibri"/>
              </a:rPr>
              <a:t>Hvernig er stafræn markaðssetning fyrirtækisins?
</a:t>
            </a:r>
            <a:r>
              <a:rPr lang="is-IS" sz="2400" dirty="0">
                <a:solidFill>
                  <a:schemeClr val="dk1"/>
                </a:solidFill>
                <a:latin typeface="Calibri"/>
                <a:ea typeface="Calibri"/>
                <a:cs typeface="Calibri"/>
                <a:sym typeface="Calibri"/>
              </a:rPr>
              <a:t>Fyrst af öllu, skrifið niður alla stafræna </a:t>
            </a:r>
            <a:r>
              <a:rPr lang="is-IS" sz="2400" dirty="0" err="1">
                <a:solidFill>
                  <a:schemeClr val="dk1"/>
                </a:solidFill>
                <a:latin typeface="Calibri"/>
                <a:ea typeface="Calibri"/>
                <a:cs typeface="Calibri"/>
                <a:sym typeface="Calibri"/>
              </a:rPr>
              <a:t>vettvanga</a:t>
            </a:r>
            <a:r>
              <a:rPr lang="is-IS" sz="2400" dirty="0">
                <a:solidFill>
                  <a:schemeClr val="dk1"/>
                </a:solidFill>
                <a:latin typeface="Calibri"/>
                <a:ea typeface="Calibri"/>
                <a:cs typeface="Calibri"/>
                <a:sym typeface="Calibri"/>
              </a:rPr>
              <a:t> sem eru í notkun núna, þar á meðal vefsíðu, blogg, samfélagsmiðla og dreifingu á netinu. Hvernig eru þau tengd og hvernig bæta þau vörumerkið?
Eftir þessa upphitun skal búa til nýja stafræna markaðsstefnu byggða á þessum miðlunarleiðum og vöruframboði. Ekki gleyma að svara helstu þáttunum: </a:t>
            </a:r>
            <a:r>
              <a:rPr lang="is-IS" sz="2400" i="1" dirty="0">
                <a:solidFill>
                  <a:schemeClr val="dk1"/>
                </a:solidFill>
                <a:latin typeface="Calibri"/>
                <a:ea typeface="Calibri"/>
                <a:cs typeface="Calibri"/>
                <a:sym typeface="Calibri"/>
              </a:rPr>
              <a:t>hvers vegna, hver, hvað, hvenær, hvar, hvernig, fjárhagsáætlun og mælingum</a:t>
            </a:r>
            <a:r>
              <a:rPr lang="is-IS" sz="2400" dirty="0">
                <a:solidFill>
                  <a:schemeClr val="dk1"/>
                </a:solidFill>
                <a:latin typeface="Calibri"/>
                <a:ea typeface="Calibri"/>
                <a:cs typeface="Calibri"/>
                <a:sym typeface="Calibri"/>
              </a:rPr>
              <a:t>. 
Hvernig passar markaðssetning afurðanna í þessari stefnu og hvaða fjölmiðlar verða nýttir</a:t>
            </a:r>
            <a:r>
              <a:rPr lang="is-IS" sz="2400" i="0" u="none" strike="noStrike" cap="none" dirty="0">
                <a:solidFill>
                  <a:schemeClr val="dk1"/>
                </a:solidFill>
                <a:latin typeface="Calibri"/>
                <a:ea typeface="Calibri"/>
                <a:cs typeface="Calibri"/>
                <a:sym typeface="Calibri"/>
              </a:rPr>
              <a:t>?</a:t>
            </a:r>
            <a:endParaRPr lang="is-IS" dirty="0"/>
          </a:p>
        </p:txBody>
      </p:sp>
      <p:grpSp>
        <p:nvGrpSpPr>
          <p:cNvPr id="373" name="Google Shape;373;p87"/>
          <p:cNvGrpSpPr/>
          <p:nvPr/>
        </p:nvGrpSpPr>
        <p:grpSpPr>
          <a:xfrm>
            <a:off x="418729" y="541538"/>
            <a:ext cx="460159" cy="582221"/>
            <a:chOff x="6718575" y="2318625"/>
            <a:chExt cx="256950" cy="407375"/>
          </a:xfrm>
        </p:grpSpPr>
        <p:sp>
          <p:nvSpPr>
            <p:cNvPr id="374" name="Google Shape;374;p87"/>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7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75" name="Google Shape;375;p87"/>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7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76" name="Google Shape;376;p87"/>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7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77" name="Google Shape;377;p87"/>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7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78" name="Google Shape;378;p87"/>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7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79" name="Google Shape;379;p87"/>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7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80" name="Google Shape;380;p87"/>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7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81" name="Google Shape;381;p87"/>
            <p:cNvSpPr/>
            <p:nvPr/>
          </p:nvSpPr>
          <p:spPr>
            <a:xfrm>
              <a:off x="6795900" y="2628550"/>
              <a:ext cx="102300" cy="25"/>
            </a:xfrm>
            <a:custGeom>
              <a:avLst/>
              <a:gdLst/>
              <a:ahLst/>
              <a:cxnLst/>
              <a:rect l="l" t="t" r="r" b="b"/>
              <a:pathLst>
                <a:path w="4092" h="1" fill="none" extrusionOk="0">
                  <a:moveTo>
                    <a:pt x="0" y="1"/>
                  </a:moveTo>
                  <a:lnTo>
                    <a:pt x="4092" y="1"/>
                  </a:lnTo>
                </a:path>
              </a:pathLst>
            </a:custGeom>
            <a:noFill/>
            <a:ln w="127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32"/>
          <p:cNvSpPr txBox="1">
            <a:spLocks noGrp="1"/>
          </p:cNvSpPr>
          <p:nvPr>
            <p:ph type="body" idx="5"/>
          </p:nvPr>
        </p:nvSpPr>
        <p:spPr>
          <a:xfrm>
            <a:off x="7592706" y="3088944"/>
            <a:ext cx="4599294" cy="239440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ct val="108108"/>
              <a:buNone/>
            </a:pPr>
            <a:r>
              <a:rPr lang="is-IS" dirty="0"/>
              <a:t>Gerið ykkur nú klár fyrir </a:t>
            </a:r>
            <a:r>
              <a:rPr lang="is-IS"/>
              <a:t>loka námspakkann</a:t>
            </a:r>
          </a:p>
          <a:p>
            <a:pPr marL="0" lvl="0" indent="0" algn="l" rtl="0">
              <a:lnSpc>
                <a:spcPct val="90000"/>
              </a:lnSpc>
              <a:spcBef>
                <a:spcPts val="0"/>
              </a:spcBef>
              <a:spcAft>
                <a:spcPts val="0"/>
              </a:spcAft>
              <a:buClr>
                <a:schemeClr val="lt1"/>
              </a:buClr>
              <a:buSzPct val="108108"/>
              <a:buNone/>
            </a:pPr>
            <a:r>
              <a:rPr lang="is-IS"/>
              <a:t> </a:t>
            </a:r>
            <a:r>
              <a:rPr lang="is-IS" b="1" dirty="0"/>
              <a:t>Námspakka nr. 6 </a:t>
            </a:r>
          </a:p>
          <a:p>
            <a:pPr marL="0" lvl="0" indent="0" algn="l" rtl="0">
              <a:lnSpc>
                <a:spcPct val="90000"/>
              </a:lnSpc>
              <a:spcBef>
                <a:spcPts val="0"/>
              </a:spcBef>
              <a:spcAft>
                <a:spcPts val="0"/>
              </a:spcAft>
              <a:buClr>
                <a:schemeClr val="lt1"/>
              </a:buClr>
              <a:buSzPct val="108108"/>
              <a:buNone/>
            </a:pPr>
            <a:endParaRPr lang="is-IS" b="1" dirty="0"/>
          </a:p>
          <a:p>
            <a:pPr marL="0" lvl="0" indent="0" algn="just">
              <a:spcBef>
                <a:spcPts val="600"/>
              </a:spcBef>
            </a:pPr>
            <a:r>
              <a:rPr lang="is-IS" sz="3200" b="1" dirty="0"/>
              <a:t>Konur og frumkvöðlastarf</a:t>
            </a:r>
            <a:endParaRPr lang="is-IS" sz="3200" dirty="0"/>
          </a:p>
        </p:txBody>
      </p:sp>
      <p:sp>
        <p:nvSpPr>
          <p:cNvPr id="387" name="Google Shape;387;p32"/>
          <p:cNvSpPr txBox="1">
            <a:spLocks noGrp="1"/>
          </p:cNvSpPr>
          <p:nvPr>
            <p:ph type="body" idx="6"/>
          </p:nvPr>
        </p:nvSpPr>
        <p:spPr>
          <a:xfrm>
            <a:off x="7986644" y="2223113"/>
            <a:ext cx="3195485" cy="83725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5000"/>
              <a:buNone/>
            </a:pPr>
            <a:r>
              <a:rPr lang="is-IS" dirty="0"/>
              <a:t>Vel gert!</a:t>
            </a:r>
          </a:p>
        </p:txBody>
      </p:sp>
      <p:sp>
        <p:nvSpPr>
          <p:cNvPr id="388" name="Google Shape;388;p32"/>
          <p:cNvSpPr txBox="1"/>
          <p:nvPr/>
        </p:nvSpPr>
        <p:spPr>
          <a:xfrm>
            <a:off x="790425" y="2672650"/>
            <a:ext cx="5739300" cy="2810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US" b="1" dirty="0">
                <a:solidFill>
                  <a:srgbClr val="323338"/>
                </a:solidFill>
                <a:highlight>
                  <a:srgbClr val="FFFFFF"/>
                </a:highlight>
              </a:rPr>
              <a:t>YouTube: </a:t>
            </a:r>
            <a:r>
              <a:rPr lang="en-US" u="sng" dirty="0">
                <a:solidFill>
                  <a:srgbClr val="87A66E"/>
                </a:solidFill>
                <a:highlight>
                  <a:srgbClr val="FFFFFF"/>
                </a:highlight>
                <a:hlinkClick r:id="rId3">
                  <a:extLst>
                    <a:ext uri="{A12FA001-AC4F-418D-AE19-62706E023703}">
                      <ahyp:hlinkClr xmlns:ahyp="http://schemas.microsoft.com/office/drawing/2018/hyperlinkcolor" val="tx"/>
                    </a:ext>
                  </a:extLst>
                </a:hlinkClick>
              </a:rPr>
              <a:t>https://www.youtube.com/@peakentrepreneurs2892/videos</a:t>
            </a:r>
            <a:endParaRPr u="sng" dirty="0">
              <a:solidFill>
                <a:srgbClr val="87A66E"/>
              </a:solidFill>
              <a:highlight>
                <a:srgbClr val="FFFFFF"/>
              </a:highlight>
            </a:endParaRPr>
          </a:p>
          <a:p>
            <a:pPr marL="0" lvl="0" indent="0" algn="l" rtl="0">
              <a:lnSpc>
                <a:spcPct val="115000"/>
              </a:lnSpc>
              <a:spcBef>
                <a:spcPts val="1200"/>
              </a:spcBef>
              <a:spcAft>
                <a:spcPts val="0"/>
              </a:spcAft>
              <a:buNone/>
            </a:pPr>
            <a:endParaRPr b="1" dirty="0">
              <a:solidFill>
                <a:srgbClr val="323338"/>
              </a:solidFill>
              <a:highlight>
                <a:srgbClr val="FFFFFF"/>
              </a:highlight>
            </a:endParaRPr>
          </a:p>
          <a:p>
            <a:pPr marL="0" lvl="0" indent="0" algn="l" rtl="0">
              <a:lnSpc>
                <a:spcPct val="115000"/>
              </a:lnSpc>
              <a:spcBef>
                <a:spcPts val="1200"/>
              </a:spcBef>
              <a:spcAft>
                <a:spcPts val="0"/>
              </a:spcAft>
              <a:buNone/>
            </a:pPr>
            <a:r>
              <a:rPr lang="en-US" b="1" dirty="0">
                <a:solidFill>
                  <a:srgbClr val="323338"/>
                </a:solidFill>
                <a:highlight>
                  <a:srgbClr val="FFFFFF"/>
                </a:highlight>
              </a:rPr>
              <a:t>TikTok:</a:t>
            </a:r>
            <a:r>
              <a:rPr lang="en-US" dirty="0">
                <a:solidFill>
                  <a:srgbClr val="323338"/>
                </a:solidFill>
                <a:highlight>
                  <a:srgbClr val="FFFFFF"/>
                </a:highlight>
              </a:rPr>
              <a:t> </a:t>
            </a:r>
            <a:r>
              <a:rPr lang="en-US" u="sng" dirty="0">
                <a:solidFill>
                  <a:srgbClr val="87A66E"/>
                </a:solidFill>
                <a:highlight>
                  <a:srgbClr val="FFFFFF"/>
                </a:highlight>
                <a:hlinkClick r:id="rId4">
                  <a:extLst>
                    <a:ext uri="{A12FA001-AC4F-418D-AE19-62706E023703}">
                      <ahyp:hlinkClr xmlns:ahyp="http://schemas.microsoft.com/office/drawing/2018/hyperlinkcolor" val="tx"/>
                    </a:ext>
                  </a:extLst>
                </a:hlinkClick>
              </a:rPr>
              <a:t>https://www.tiktok.com/@peakentrepreneurs</a:t>
            </a:r>
            <a:endParaRPr u="sng" dirty="0">
              <a:solidFill>
                <a:srgbClr val="87A66E"/>
              </a:solidFill>
              <a:highlight>
                <a:srgbClr val="FFFFFF"/>
              </a:highlight>
            </a:endParaRPr>
          </a:p>
          <a:p>
            <a:pPr marL="0" lvl="0" indent="0" algn="l" rtl="0">
              <a:lnSpc>
                <a:spcPct val="115000"/>
              </a:lnSpc>
              <a:spcBef>
                <a:spcPts val="1200"/>
              </a:spcBef>
              <a:spcAft>
                <a:spcPts val="0"/>
              </a:spcAft>
              <a:buNone/>
            </a:pPr>
            <a:endParaRPr b="1" dirty="0">
              <a:solidFill>
                <a:srgbClr val="323338"/>
              </a:solidFill>
              <a:highlight>
                <a:srgbClr val="FFFFFF"/>
              </a:highlight>
            </a:endParaRPr>
          </a:p>
          <a:p>
            <a:pPr marL="0" lvl="0" indent="0" algn="l" rtl="0">
              <a:lnSpc>
                <a:spcPct val="115000"/>
              </a:lnSpc>
              <a:spcBef>
                <a:spcPts val="1200"/>
              </a:spcBef>
              <a:spcAft>
                <a:spcPts val="0"/>
              </a:spcAft>
              <a:buNone/>
            </a:pPr>
            <a:r>
              <a:rPr lang="en-US" b="1" dirty="0">
                <a:solidFill>
                  <a:srgbClr val="323338"/>
                </a:solidFill>
                <a:highlight>
                  <a:srgbClr val="FFFFFF"/>
                </a:highlight>
              </a:rPr>
              <a:t>Instagram:</a:t>
            </a:r>
            <a:r>
              <a:rPr lang="en-US" dirty="0">
                <a:solidFill>
                  <a:srgbClr val="323338"/>
                </a:solidFill>
                <a:highlight>
                  <a:srgbClr val="FFFFFF"/>
                </a:highlight>
              </a:rPr>
              <a:t> </a:t>
            </a:r>
            <a:r>
              <a:rPr lang="en-US" u="sng" dirty="0">
                <a:solidFill>
                  <a:srgbClr val="87A66E"/>
                </a:solidFill>
                <a:highlight>
                  <a:srgbClr val="FFFFFF"/>
                </a:highlight>
                <a:hlinkClick r:id="rId5">
                  <a:extLst>
                    <a:ext uri="{A12FA001-AC4F-418D-AE19-62706E023703}">
                      <ahyp:hlinkClr xmlns:ahyp="http://schemas.microsoft.com/office/drawing/2018/hyperlinkcolor" val="tx"/>
                    </a:ext>
                  </a:extLst>
                </a:hlinkClick>
              </a:rPr>
              <a:t>https://www.instagram.com/peak.entrepreneurs/</a:t>
            </a:r>
            <a:endParaRPr lang="is-IS" dirty="0"/>
          </a:p>
          <a:p>
            <a:pPr marL="0" lvl="0" indent="0" algn="l" rtl="0">
              <a:lnSpc>
                <a:spcPct val="115000"/>
              </a:lnSpc>
              <a:spcBef>
                <a:spcPts val="1200"/>
              </a:spcBef>
              <a:spcAft>
                <a:spcPts val="0"/>
              </a:spcAft>
              <a:buNone/>
            </a:pPr>
            <a:endParaRPr lang="is-IS" dirty="0"/>
          </a:p>
          <a:p>
            <a:pPr marL="0" lvl="0" indent="0" algn="l" rtl="0">
              <a:lnSpc>
                <a:spcPct val="115000"/>
              </a:lnSpc>
              <a:spcBef>
                <a:spcPts val="1200"/>
              </a:spcBef>
              <a:spcAft>
                <a:spcPts val="1200"/>
              </a:spcAft>
              <a:buNone/>
            </a:pPr>
            <a:r>
              <a:rPr lang="en-US" dirty="0"/>
              <a:t>Facebook: </a:t>
            </a:r>
            <a:r>
              <a:rPr lang="en-US" u="sng" dirty="0">
                <a:solidFill>
                  <a:srgbClr val="87A66E"/>
                </a:solidFill>
                <a:hlinkClick r:id="rId6">
                  <a:extLst>
                    <a:ext uri="{A12FA001-AC4F-418D-AE19-62706E023703}">
                      <ahyp:hlinkClr xmlns:ahyp="http://schemas.microsoft.com/office/drawing/2018/hyperlinkcolor" val="tx"/>
                    </a:ext>
                  </a:extLst>
                </a:hlinkClick>
              </a:rPr>
              <a:t>https://www.facebook.com/PeakEntrepreneurs</a:t>
            </a:r>
            <a:endParaRPr dirty="0"/>
          </a:p>
        </p:txBody>
      </p:sp>
      <p:pic>
        <p:nvPicPr>
          <p:cNvPr id="389" name="Google Shape;389;p32"/>
          <p:cNvPicPr preferRelativeResize="0"/>
          <p:nvPr/>
        </p:nvPicPr>
        <p:blipFill>
          <a:blip r:embed="rId7">
            <a:alphaModFix/>
          </a:blip>
          <a:stretch>
            <a:fillRect/>
          </a:stretch>
        </p:blipFill>
        <p:spPr>
          <a:xfrm>
            <a:off x="344749" y="3537051"/>
            <a:ext cx="439908" cy="493875"/>
          </a:xfrm>
          <a:prstGeom prst="rect">
            <a:avLst/>
          </a:prstGeom>
          <a:noFill/>
          <a:ln>
            <a:noFill/>
          </a:ln>
        </p:spPr>
      </p:pic>
      <p:pic>
        <p:nvPicPr>
          <p:cNvPr id="390" name="Google Shape;390;p32"/>
          <p:cNvPicPr preferRelativeResize="0"/>
          <p:nvPr/>
        </p:nvPicPr>
        <p:blipFill>
          <a:blip r:embed="rId8">
            <a:alphaModFix/>
          </a:blip>
          <a:stretch>
            <a:fillRect/>
          </a:stretch>
        </p:blipFill>
        <p:spPr>
          <a:xfrm>
            <a:off x="318578" y="2851343"/>
            <a:ext cx="492251" cy="340725"/>
          </a:xfrm>
          <a:prstGeom prst="rect">
            <a:avLst/>
          </a:prstGeom>
          <a:noFill/>
          <a:ln>
            <a:noFill/>
          </a:ln>
        </p:spPr>
      </p:pic>
      <p:pic>
        <p:nvPicPr>
          <p:cNvPr id="393" name="Google Shape;393;p32"/>
          <p:cNvPicPr preferRelativeResize="0"/>
          <p:nvPr/>
        </p:nvPicPr>
        <p:blipFill>
          <a:blip r:embed="rId9">
            <a:alphaModFix/>
          </a:blip>
          <a:stretch>
            <a:fillRect/>
          </a:stretch>
        </p:blipFill>
        <p:spPr>
          <a:xfrm>
            <a:off x="318569" y="4375910"/>
            <a:ext cx="401200" cy="434025"/>
          </a:xfrm>
          <a:prstGeom prst="rect">
            <a:avLst/>
          </a:prstGeom>
          <a:noFill/>
          <a:ln>
            <a:noFill/>
          </a:ln>
        </p:spPr>
      </p:pic>
      <p:sp>
        <p:nvSpPr>
          <p:cNvPr id="394" name="Google Shape;394;p32"/>
          <p:cNvSpPr/>
          <p:nvPr/>
        </p:nvSpPr>
        <p:spPr>
          <a:xfrm>
            <a:off x="405230" y="5104067"/>
            <a:ext cx="245400" cy="434025"/>
          </a:xfrm>
          <a:custGeom>
            <a:avLst/>
            <a:gdLst/>
            <a:ahLst/>
            <a:cxnLst/>
            <a:rect l="l" t="t" r="r" b="b"/>
            <a:pathLst>
              <a:path w="146" h="257" extrusionOk="0">
                <a:moveTo>
                  <a:pt x="92" y="55"/>
                </a:moveTo>
                <a:cubicBezTo>
                  <a:pt x="92" y="91"/>
                  <a:pt x="92" y="91"/>
                  <a:pt x="92" y="91"/>
                </a:cubicBezTo>
                <a:cubicBezTo>
                  <a:pt x="146" y="91"/>
                  <a:pt x="146" y="91"/>
                  <a:pt x="146" y="91"/>
                </a:cubicBezTo>
                <a:cubicBezTo>
                  <a:pt x="137" y="146"/>
                  <a:pt x="137" y="146"/>
                  <a:pt x="137" y="146"/>
                </a:cubicBezTo>
                <a:cubicBezTo>
                  <a:pt x="92" y="146"/>
                  <a:pt x="92" y="146"/>
                  <a:pt x="92" y="146"/>
                </a:cubicBezTo>
                <a:cubicBezTo>
                  <a:pt x="92" y="257"/>
                  <a:pt x="92" y="257"/>
                  <a:pt x="92" y="257"/>
                </a:cubicBezTo>
                <a:cubicBezTo>
                  <a:pt x="37" y="257"/>
                  <a:pt x="37" y="257"/>
                  <a:pt x="37" y="257"/>
                </a:cubicBezTo>
                <a:cubicBezTo>
                  <a:pt x="37" y="146"/>
                  <a:pt x="37" y="146"/>
                  <a:pt x="37" y="146"/>
                </a:cubicBezTo>
                <a:cubicBezTo>
                  <a:pt x="0" y="146"/>
                  <a:pt x="0" y="146"/>
                  <a:pt x="0" y="146"/>
                </a:cubicBezTo>
                <a:cubicBezTo>
                  <a:pt x="0" y="91"/>
                  <a:pt x="0" y="91"/>
                  <a:pt x="0" y="91"/>
                </a:cubicBezTo>
                <a:cubicBezTo>
                  <a:pt x="37" y="91"/>
                  <a:pt x="37" y="91"/>
                  <a:pt x="37" y="91"/>
                </a:cubicBezTo>
                <a:cubicBezTo>
                  <a:pt x="37" y="55"/>
                  <a:pt x="37" y="55"/>
                  <a:pt x="37" y="55"/>
                </a:cubicBezTo>
                <a:cubicBezTo>
                  <a:pt x="37" y="34"/>
                  <a:pt x="48" y="17"/>
                  <a:pt x="64" y="7"/>
                </a:cubicBezTo>
                <a:cubicBezTo>
                  <a:pt x="72" y="3"/>
                  <a:pt x="82" y="0"/>
                  <a:pt x="92" y="0"/>
                </a:cubicBezTo>
                <a:cubicBezTo>
                  <a:pt x="146" y="0"/>
                  <a:pt x="146" y="0"/>
                  <a:pt x="146" y="0"/>
                </a:cubicBezTo>
                <a:cubicBezTo>
                  <a:pt x="146" y="55"/>
                  <a:pt x="146" y="55"/>
                  <a:pt x="146" y="55"/>
                </a:cubicBezTo>
                <a:lnTo>
                  <a:pt x="92" y="55"/>
                </a:lnTo>
                <a:close/>
              </a:path>
            </a:pathLst>
          </a:custGeom>
          <a:solidFill>
            <a:srgbClr val="279BD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86D6E"/>
              </a:solidFill>
              <a:latin typeface="Calibri"/>
              <a:ea typeface="Calibri"/>
              <a:cs typeface="Calibri"/>
              <a:sym typeface="Calibri"/>
            </a:endParaRPr>
          </a:p>
        </p:txBody>
      </p:sp>
      <p:sp>
        <p:nvSpPr>
          <p:cNvPr id="395" name="Google Shape;395;p32"/>
          <p:cNvSpPr txBox="1"/>
          <p:nvPr/>
        </p:nvSpPr>
        <p:spPr>
          <a:xfrm>
            <a:off x="344748" y="1963563"/>
            <a:ext cx="3377019" cy="837300"/>
          </a:xfrm>
          <a:prstGeom prst="rect">
            <a:avLst/>
          </a:prstGeom>
          <a:noFill/>
          <a:ln>
            <a:noFill/>
          </a:ln>
        </p:spPr>
        <p:txBody>
          <a:bodyPr spcFirstLastPara="1" wrap="square" lIns="91425" tIns="45700" rIns="91425" bIns="45700" anchor="ctr" anchorCtr="0">
            <a:normAutofit/>
          </a:bodyPr>
          <a:lstStyle/>
          <a:p>
            <a:pPr lvl="0">
              <a:lnSpc>
                <a:spcPct val="90000"/>
              </a:lnSpc>
            </a:pPr>
            <a:r>
              <a:rPr lang="is-IS" sz="3000" b="1" dirty="0">
                <a:solidFill>
                  <a:srgbClr val="1B728D"/>
                </a:solidFill>
                <a:latin typeface="Calibri"/>
                <a:ea typeface="Calibri"/>
                <a:cs typeface="Calibri"/>
                <a:sym typeface="Calibri"/>
              </a:rPr>
              <a:t>Tenglar</a:t>
            </a:r>
            <a:r>
              <a:rPr lang="en-US" sz="3000" b="1" dirty="0">
                <a:solidFill>
                  <a:srgbClr val="1B728D"/>
                </a:solidFill>
                <a:latin typeface="Calibri"/>
                <a:ea typeface="Calibri"/>
                <a:cs typeface="Calibri"/>
                <a:sym typeface="Calibri"/>
              </a:rPr>
              <a:t> inn á PEAK:</a:t>
            </a:r>
            <a:endParaRPr sz="3000" b="1" dirty="0">
              <a:solidFill>
                <a:srgbClr val="1B728D"/>
              </a:solidFill>
              <a:latin typeface="Calibri"/>
              <a:ea typeface="Calibri"/>
              <a:cs typeface="Calibri"/>
              <a:sym typeface="Calibri"/>
            </a:endParaRPr>
          </a:p>
        </p:txBody>
      </p:sp>
      <p:sp>
        <p:nvSpPr>
          <p:cNvPr id="2" name="Textarammi 1">
            <a:extLst>
              <a:ext uri="{FF2B5EF4-FFF2-40B4-BE49-F238E27FC236}">
                <a16:creationId xmlns:a16="http://schemas.microsoft.com/office/drawing/2014/main" id="{19DB69C4-3789-6940-4170-0665B9407D29}"/>
              </a:ext>
            </a:extLst>
          </p:cNvPr>
          <p:cNvSpPr txBox="1"/>
          <p:nvPr/>
        </p:nvSpPr>
        <p:spPr>
          <a:xfrm>
            <a:off x="290157" y="5770515"/>
            <a:ext cx="4701730" cy="523220"/>
          </a:xfrm>
          <a:prstGeom prst="rect">
            <a:avLst/>
          </a:prstGeom>
          <a:noFill/>
        </p:spPr>
        <p:txBody>
          <a:bodyPr wrap="square">
            <a:spAutoFit/>
          </a:bodyPr>
          <a:lstStyle/>
          <a:p>
            <a:pPr rtl="0">
              <a:spcBef>
                <a:spcPts val="0"/>
              </a:spcBef>
              <a:spcAft>
                <a:spcPts val="0"/>
              </a:spcAft>
            </a:pPr>
            <a:r>
              <a:rPr lang="is-IS" sz="2800" b="0" i="0" u="sng" strike="noStrike" dirty="0">
                <a:solidFill>
                  <a:schemeClr val="bg1"/>
                </a:solidFill>
                <a:effectLst/>
                <a:latin typeface="Calibri" panose="020F0502020204030204" pitchFamily="34" charset="0"/>
                <a:cs typeface="Calibri" panose="020F0502020204030204" pitchFamily="34" charset="0"/>
                <a:hlinkClick r:id="rId10">
                  <a:extLst>
                    <a:ext uri="{A12FA001-AC4F-418D-AE19-62706E023703}">
                      <ahyp:hlinkClr xmlns:ahyp="http://schemas.microsoft.com/office/drawing/2018/hyperlinkcolor" val="tx"/>
                    </a:ext>
                  </a:extLst>
                </a:hlinkClick>
              </a:rPr>
              <a:t>www.</a:t>
            </a:r>
            <a:r>
              <a:rPr lang="is-IS" sz="2800" b="1" i="0" u="sng" strike="noStrike" dirty="0">
                <a:solidFill>
                  <a:schemeClr val="bg1"/>
                </a:solidFill>
                <a:effectLst/>
                <a:latin typeface="Calibri" panose="020F0502020204030204" pitchFamily="34" charset="0"/>
                <a:cs typeface="Calibri" panose="020F0502020204030204" pitchFamily="34" charset="0"/>
                <a:hlinkClick r:id="rId10">
                  <a:extLst>
                    <a:ext uri="{A12FA001-AC4F-418D-AE19-62706E023703}">
                      <ahyp:hlinkClr xmlns:ahyp="http://schemas.microsoft.com/office/drawing/2018/hyperlinkcolor" val="tx"/>
                    </a:ext>
                  </a:extLst>
                </a:hlinkClick>
              </a:rPr>
              <a:t>peakentrepreneurs.</a:t>
            </a:r>
            <a:r>
              <a:rPr lang="is-IS" sz="2800" b="0" i="0" u="sng" strike="noStrike" dirty="0">
                <a:solidFill>
                  <a:schemeClr val="bg1"/>
                </a:solidFill>
                <a:effectLst/>
                <a:latin typeface="Calibri" panose="020F0502020204030204" pitchFamily="34" charset="0"/>
                <a:cs typeface="Calibri" panose="020F0502020204030204" pitchFamily="34" charset="0"/>
                <a:hlinkClick r:id="rId10">
                  <a:extLst>
                    <a:ext uri="{A12FA001-AC4F-418D-AE19-62706E023703}">
                      <ahyp:hlinkClr xmlns:ahyp="http://schemas.microsoft.com/office/drawing/2018/hyperlinkcolor" val="tx"/>
                    </a:ext>
                  </a:extLst>
                </a:hlinkClick>
              </a:rPr>
              <a:t>eu</a:t>
            </a:r>
            <a:endParaRPr lang="is-IS" sz="2800" b="0" dirty="0">
              <a:solidFill>
                <a:schemeClr val="bg1"/>
              </a:solidFill>
              <a:effectLst/>
              <a:latin typeface="Calibri" panose="020F0502020204030204" pitchFamily="34" charset="0"/>
              <a:cs typeface="Calibri" panose="020F050202020403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66"/>
          <p:cNvSpPr txBox="1">
            <a:spLocks noGrp="1"/>
          </p:cNvSpPr>
          <p:nvPr>
            <p:ph type="body" idx="4"/>
          </p:nvPr>
        </p:nvSpPr>
        <p:spPr>
          <a:xfrm>
            <a:off x="6414889" y="2188564"/>
            <a:ext cx="5311890" cy="4388699"/>
          </a:xfrm>
          <a:prstGeom prst="rect">
            <a:avLst/>
          </a:prstGeom>
          <a:noFill/>
          <a:ln>
            <a:noFill/>
          </a:ln>
        </p:spPr>
        <p:txBody>
          <a:bodyPr spcFirstLastPara="1" wrap="square" lIns="91425" tIns="45700" rIns="91425" bIns="45700" anchor="ctr" anchorCtr="0">
            <a:noAutofit/>
          </a:bodyPr>
          <a:lstStyle/>
          <a:p>
            <a:pPr marL="342900" lvl="0" indent="-342900" algn="just">
              <a:lnSpc>
                <a:spcPct val="100000"/>
              </a:lnSpc>
              <a:spcBef>
                <a:spcPts val="0"/>
              </a:spcBef>
              <a:buFont typeface="Arial"/>
              <a:buChar char="•"/>
            </a:pPr>
            <a:r>
              <a:rPr lang="is-IS" sz="2400" dirty="0">
                <a:solidFill>
                  <a:srgbClr val="080808"/>
                </a:solidFill>
              </a:rPr>
              <a:t>Skilið hugtakið </a:t>
            </a:r>
            <a:r>
              <a:rPr lang="is-IS" sz="2400" i="1" dirty="0">
                <a:solidFill>
                  <a:srgbClr val="080808"/>
                </a:solidFill>
              </a:rPr>
              <a:t>markaðssetning frumkvöðla í fjallasvæðum og dreifðum byggðum</a:t>
            </a:r>
            <a:r>
              <a:rPr lang="is-IS" sz="2400" dirty="0">
                <a:solidFill>
                  <a:srgbClr val="080808"/>
                </a:solidFill>
              </a:rPr>
              <a:t>.
Hannað og byggt upp vörumerki
Þekkt og skilið viðskiptavinahópinn 
Markaðssett og selt vörunnar
Boðið upp á þjónustu og vörur úr héraði til viðskiptavina í fjalllendi og dreifðum byggðum.  </a:t>
            </a:r>
            <a:endParaRPr lang="is-IS" sz="2400" dirty="0"/>
          </a:p>
        </p:txBody>
      </p:sp>
      <p:sp>
        <p:nvSpPr>
          <p:cNvPr id="152" name="Google Shape;152;p66"/>
          <p:cNvSpPr txBox="1">
            <a:spLocks noGrp="1"/>
          </p:cNvSpPr>
          <p:nvPr>
            <p:ph type="body" idx="1"/>
          </p:nvPr>
        </p:nvSpPr>
        <p:spPr>
          <a:xfrm>
            <a:off x="504268" y="882452"/>
            <a:ext cx="4535691" cy="652687"/>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lt1"/>
              </a:buClr>
              <a:buSzPts val="2400"/>
              <a:buNone/>
            </a:pPr>
            <a:r>
              <a:rPr lang="en-US" sz="3600" dirty="0">
                <a:solidFill>
                  <a:srgbClr val="33CCFF"/>
                </a:solidFill>
              </a:rPr>
              <a:t>NÁMSMARKMIÐ</a:t>
            </a:r>
            <a:endParaRPr dirty="0"/>
          </a:p>
        </p:txBody>
      </p:sp>
      <p:sp>
        <p:nvSpPr>
          <p:cNvPr id="153" name="Google Shape;153;p66"/>
          <p:cNvSpPr txBox="1">
            <a:spLocks noGrp="1"/>
          </p:cNvSpPr>
          <p:nvPr>
            <p:ph type="body" idx="3"/>
          </p:nvPr>
        </p:nvSpPr>
        <p:spPr>
          <a:xfrm>
            <a:off x="6414889" y="1101960"/>
            <a:ext cx="4858164" cy="822373"/>
          </a:xfrm>
          <a:prstGeom prst="rect">
            <a:avLst/>
          </a:prstGeom>
          <a:noFill/>
          <a:ln>
            <a:noFill/>
          </a:ln>
        </p:spPr>
        <p:txBody>
          <a:bodyPr spcFirstLastPara="1" wrap="square" lIns="91425" tIns="45700" rIns="91425" bIns="45700" anchor="ctr" anchorCtr="0">
            <a:noAutofit/>
          </a:bodyPr>
          <a:lstStyle/>
          <a:p>
            <a:pPr marL="0" indent="0">
              <a:spcBef>
                <a:spcPts val="0"/>
              </a:spcBef>
            </a:pPr>
            <a:r>
              <a:rPr lang="is-IS" sz="3200" dirty="0">
                <a:solidFill>
                  <a:srgbClr val="0070C0"/>
                </a:solidFill>
              </a:rPr>
              <a:t>Eftir námspakkann ættu notendur að geta:</a:t>
            </a:r>
          </a:p>
        </p:txBody>
      </p:sp>
      <p:sp>
        <p:nvSpPr>
          <p:cNvPr id="3" name="Textarammi 2">
            <a:extLst>
              <a:ext uri="{FF2B5EF4-FFF2-40B4-BE49-F238E27FC236}">
                <a16:creationId xmlns:a16="http://schemas.microsoft.com/office/drawing/2014/main" id="{13D61469-E268-656F-E386-C02393954B76}"/>
              </a:ext>
            </a:extLst>
          </p:cNvPr>
          <p:cNvSpPr txBox="1"/>
          <p:nvPr/>
        </p:nvSpPr>
        <p:spPr>
          <a:xfrm>
            <a:off x="339635" y="4920021"/>
            <a:ext cx="4047344" cy="707886"/>
          </a:xfrm>
          <a:prstGeom prst="rect">
            <a:avLst/>
          </a:prstGeom>
          <a:noFill/>
        </p:spPr>
        <p:txBody>
          <a:bodyPr wrap="square">
            <a:spAutoFit/>
          </a:bodyPr>
          <a:lstStyle/>
          <a:p>
            <a:pPr rtl="0">
              <a:spcBef>
                <a:spcPts val="0"/>
              </a:spcBef>
              <a:spcAft>
                <a:spcPts val="0"/>
              </a:spcAft>
            </a:pPr>
            <a:r>
              <a:rPr lang="en-US" sz="1000" b="0" i="0" u="none" strike="noStrike" dirty="0">
                <a:solidFill>
                  <a:srgbClr val="FFFFFF"/>
                </a:solidFill>
                <a:effectLst/>
                <a:latin typeface="Calibri" panose="020F050202020403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lang="is-IS" sz="1000" dirty="0"/>
          </a:p>
        </p:txBody>
      </p:sp>
      <p:sp>
        <p:nvSpPr>
          <p:cNvPr id="4" name="Textarammi 3">
            <a:extLst>
              <a:ext uri="{FF2B5EF4-FFF2-40B4-BE49-F238E27FC236}">
                <a16:creationId xmlns:a16="http://schemas.microsoft.com/office/drawing/2014/main" id="{7F6F3FCE-A33C-1423-75CF-A860CBCF0F43}"/>
              </a:ext>
            </a:extLst>
          </p:cNvPr>
          <p:cNvSpPr txBox="1"/>
          <p:nvPr/>
        </p:nvSpPr>
        <p:spPr>
          <a:xfrm>
            <a:off x="7180289" y="5996066"/>
            <a:ext cx="4751881" cy="704537"/>
          </a:xfrm>
          <a:prstGeom prst="rect">
            <a:avLst/>
          </a:prstGeom>
          <a:solidFill>
            <a:schemeClr val="bg1"/>
          </a:solidFill>
        </p:spPr>
        <p:txBody>
          <a:bodyPr wrap="square" rtlCol="0">
            <a:spAutoFit/>
          </a:bodyPr>
          <a:lstStyle/>
          <a:p>
            <a:endParaRPr lang="is-I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13"/>
          <p:cNvSpPr txBox="1">
            <a:spLocks noGrp="1"/>
          </p:cNvSpPr>
          <p:nvPr>
            <p:ph type="body" idx="1"/>
          </p:nvPr>
        </p:nvSpPr>
        <p:spPr>
          <a:xfrm>
            <a:off x="162968" y="1468279"/>
            <a:ext cx="6807167" cy="3710475"/>
          </a:xfrm>
          <a:prstGeom prst="rect">
            <a:avLst/>
          </a:prstGeom>
          <a:noFill/>
          <a:ln>
            <a:noFill/>
          </a:ln>
        </p:spPr>
        <p:txBody>
          <a:bodyPr spcFirstLastPara="1" wrap="square" lIns="91425" tIns="45700" rIns="91425" bIns="45700" anchor="t" anchorCtr="0">
            <a:normAutofit lnSpcReduction="10000"/>
          </a:bodyPr>
          <a:lstStyle/>
          <a:p>
            <a:pPr marL="228600" lvl="0" algn="just">
              <a:spcBef>
                <a:spcPts val="0"/>
              </a:spcBef>
            </a:pPr>
            <a:r>
              <a:rPr lang="en-US" dirty="0">
                <a:solidFill>
                  <a:srgbClr val="0070C0"/>
                </a:solidFill>
              </a:rPr>
              <a:t>	</a:t>
            </a:r>
            <a:r>
              <a:rPr lang="is-IS" dirty="0">
                <a:solidFill>
                  <a:srgbClr val="0070C0"/>
                </a:solidFill>
              </a:rPr>
              <a:t>Eftir COVID-19 hefur frumkvöðlastarf í fjalllendi og dreifðum byggðum vaxið að vinsældum. </a:t>
            </a:r>
            <a:r>
              <a:rPr lang="is-IS" dirty="0">
                <a:solidFill>
                  <a:srgbClr val="080808"/>
                </a:solidFill>
              </a:rPr>
              <a:t>Dreifbýlisfólk kom auga á möguleikana til að stofna fyrirtæki þar sem fleiri tóku að halda til fjalla og út á landsbyggðina til að flýja margmennið á meðan  heimsfaraldurinn stóð yfir. </a:t>
            </a:r>
          </a:p>
          <a:p>
            <a:pPr marL="228600" lvl="0" algn="just">
              <a:spcBef>
                <a:spcPts val="0"/>
              </a:spcBef>
            </a:pPr>
            <a:endParaRPr lang="en-US" dirty="0">
              <a:solidFill>
                <a:srgbClr val="0070C0"/>
              </a:solidFill>
            </a:endParaRPr>
          </a:p>
          <a:p>
            <a:pPr marL="228600" lvl="0" algn="just">
              <a:spcBef>
                <a:spcPts val="0"/>
              </a:spcBef>
            </a:pPr>
            <a:r>
              <a:rPr lang="is-IS" dirty="0">
                <a:solidFill>
                  <a:srgbClr val="0070C0"/>
                </a:solidFill>
              </a:rPr>
              <a:t>Að finna og hafa samskipti við hugsanlega neytendur er lykillinn að markaðssetningu fyrir dreifbýlisfyrirtæki. </a:t>
            </a:r>
            <a:r>
              <a:rPr lang="is-IS" dirty="0">
                <a:solidFill>
                  <a:srgbClr val="080808"/>
                </a:solidFill>
              </a:rPr>
              <a:t>Frumkvöðlar þurfa að sýna sérþekkingu sína og sérstöðu fyrirtækisins til að laða að viðskiptavini.</a:t>
            </a:r>
          </a:p>
        </p:txBody>
      </p:sp>
      <p:sp>
        <p:nvSpPr>
          <p:cNvPr id="159" name="Google Shape;159;p13"/>
          <p:cNvSpPr txBox="1">
            <a:spLocks noGrp="1"/>
          </p:cNvSpPr>
          <p:nvPr>
            <p:ph type="body" idx="3"/>
          </p:nvPr>
        </p:nvSpPr>
        <p:spPr>
          <a:xfrm>
            <a:off x="413643" y="544990"/>
            <a:ext cx="4744212" cy="839859"/>
          </a:xfrm>
          <a:prstGeom prst="rect">
            <a:avLst/>
          </a:prstGeom>
          <a:noFill/>
          <a:ln>
            <a:noFill/>
          </a:ln>
        </p:spPr>
        <p:txBody>
          <a:bodyPr spcFirstLastPara="1" wrap="square" lIns="91425" tIns="45700" rIns="91425" bIns="45700" anchor="t" anchorCtr="0">
            <a:normAutofit fontScale="92500"/>
          </a:bodyPr>
          <a:lstStyle/>
          <a:p>
            <a:pPr marL="0" lvl="0" indent="0" algn="l" rtl="0">
              <a:lnSpc>
                <a:spcPct val="90000"/>
              </a:lnSpc>
              <a:spcBef>
                <a:spcPts val="0"/>
              </a:spcBef>
              <a:spcAft>
                <a:spcPts val="0"/>
              </a:spcAft>
              <a:buClr>
                <a:srgbClr val="595959"/>
              </a:buClr>
              <a:buSzPts val="3600"/>
              <a:buNone/>
            </a:pPr>
            <a:r>
              <a:rPr lang="is-IS" sz="3200" dirty="0">
                <a:solidFill>
                  <a:srgbClr val="0070C0"/>
                </a:solidFill>
              </a:rPr>
              <a:t>01. Sérstök </a:t>
            </a:r>
            <a:r>
              <a:rPr lang="is-IS" sz="3200" dirty="0" err="1">
                <a:solidFill>
                  <a:srgbClr val="0070C0"/>
                </a:solidFill>
              </a:rPr>
              <a:t>markaðssetining</a:t>
            </a:r>
            <a:r>
              <a:rPr lang="is-IS" sz="3200" dirty="0">
                <a:solidFill>
                  <a:srgbClr val="0070C0"/>
                </a:solidFill>
              </a:rPr>
              <a:t> </a:t>
            </a:r>
          </a:p>
        </p:txBody>
      </p:sp>
      <p:grpSp>
        <p:nvGrpSpPr>
          <p:cNvPr id="160" name="Google Shape;160;p13"/>
          <p:cNvGrpSpPr/>
          <p:nvPr/>
        </p:nvGrpSpPr>
        <p:grpSpPr>
          <a:xfrm rot="-766166">
            <a:off x="7791905" y="721267"/>
            <a:ext cx="2082443" cy="2861107"/>
            <a:chOff x="5875548" y="3125276"/>
            <a:chExt cx="438214" cy="602070"/>
          </a:xfrm>
        </p:grpSpPr>
        <p:sp>
          <p:nvSpPr>
            <p:cNvPr id="161" name="Google Shape;161;p13"/>
            <p:cNvSpPr/>
            <p:nvPr/>
          </p:nvSpPr>
          <p:spPr>
            <a:xfrm>
              <a:off x="5875548" y="3125276"/>
              <a:ext cx="369945" cy="602070"/>
            </a:xfrm>
            <a:custGeom>
              <a:avLst/>
              <a:gdLst/>
              <a:ahLst/>
              <a:cxnLst/>
              <a:rect l="l" t="t" r="r" b="b"/>
              <a:pathLst>
                <a:path w="369945" h="602070" extrusionOk="0">
                  <a:moveTo>
                    <a:pt x="369945" y="5539"/>
                  </a:moveTo>
                  <a:lnTo>
                    <a:pt x="343224" y="0"/>
                  </a:lnTo>
                  <a:lnTo>
                    <a:pt x="0" y="582197"/>
                  </a:lnTo>
                  <a:lnTo>
                    <a:pt x="94910" y="602071"/>
                  </a:lnTo>
                  <a:lnTo>
                    <a:pt x="95236" y="601582"/>
                  </a:lnTo>
                  <a:lnTo>
                    <a:pt x="26966" y="587328"/>
                  </a:lnTo>
                  <a:close/>
                </a:path>
              </a:pathLst>
            </a:custGeom>
            <a:solidFill>
              <a:srgbClr val="279BD3">
                <a:alpha val="54509"/>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2" name="Google Shape;162;p13"/>
            <p:cNvSpPr/>
            <p:nvPr/>
          </p:nvSpPr>
          <p:spPr>
            <a:xfrm>
              <a:off x="5902513" y="3130815"/>
              <a:ext cx="411249" cy="596043"/>
            </a:xfrm>
            <a:custGeom>
              <a:avLst/>
              <a:gdLst/>
              <a:ahLst/>
              <a:cxnLst/>
              <a:rect l="l" t="t" r="r" b="b"/>
              <a:pathLst>
                <a:path w="411249" h="596043" extrusionOk="0">
                  <a:moveTo>
                    <a:pt x="342979" y="0"/>
                  </a:moveTo>
                  <a:lnTo>
                    <a:pt x="0" y="581790"/>
                  </a:lnTo>
                  <a:lnTo>
                    <a:pt x="68270" y="596043"/>
                  </a:lnTo>
                  <a:lnTo>
                    <a:pt x="411250" y="14254"/>
                  </a:lnTo>
                  <a:close/>
                </a:path>
              </a:pathLst>
            </a:custGeom>
            <a:solidFill>
              <a:srgbClr val="279BD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163" name="Google Shape;163;p13" descr="A person holding a red cup&#10;&#10;Description automatically generated with low confidence"/>
          <p:cNvPicPr preferRelativeResize="0">
            <a:picLocks noGrp="1"/>
          </p:cNvPicPr>
          <p:nvPr>
            <p:ph type="pic" idx="2"/>
          </p:nvPr>
        </p:nvPicPr>
        <p:blipFill rotWithShape="1">
          <a:blip r:embed="rId3">
            <a:alphaModFix/>
          </a:blip>
          <a:srcRect l="5671" r="5670"/>
          <a:stretch/>
        </p:blipFill>
        <p:spPr>
          <a:xfrm>
            <a:off x="7329563" y="-1"/>
            <a:ext cx="4862437" cy="6855220"/>
          </a:xfrm>
          <a:prstGeom prst="rect">
            <a:avLst/>
          </a:prstGeom>
          <a:noFill/>
          <a:ln>
            <a:noFill/>
          </a:ln>
        </p:spPr>
      </p:pic>
      <p:sp>
        <p:nvSpPr>
          <p:cNvPr id="164" name="Google Shape;164;p13"/>
          <p:cNvSpPr/>
          <p:nvPr/>
        </p:nvSpPr>
        <p:spPr>
          <a:xfrm>
            <a:off x="162968" y="5178754"/>
            <a:ext cx="6934518" cy="923289"/>
          </a:xfrm>
          <a:prstGeom prst="rect">
            <a:avLst/>
          </a:prstGeom>
          <a:noFill/>
          <a:ln>
            <a:noFill/>
          </a:ln>
        </p:spPr>
        <p:txBody>
          <a:bodyPr spcFirstLastPara="1" wrap="square" lIns="91425" tIns="45700" rIns="91425" bIns="45700" anchor="t" anchorCtr="0">
            <a:spAutoFit/>
          </a:bodyPr>
          <a:lstStyle/>
          <a:p>
            <a:pPr marL="228600" lvl="0" algn="just"/>
            <a:r>
              <a:rPr lang="is-IS" sz="1800" b="0" i="0" u="sng" strike="noStrike" cap="none" dirty="0">
                <a:solidFill>
                  <a:srgbClr val="064947"/>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Smellið hér</a:t>
            </a:r>
            <a:r>
              <a:rPr lang="is-IS" sz="1800" b="0" i="0" strike="noStrike" cap="none" dirty="0">
                <a:solidFill>
                  <a:srgbClr val="064947"/>
                </a:solidFill>
                <a:latin typeface="Calibri"/>
                <a:ea typeface="Calibri"/>
                <a:cs typeface="Calibri"/>
                <a:sym typeface="Calibri"/>
              </a:rPr>
              <a:t> til </a:t>
            </a:r>
            <a:r>
              <a:rPr lang="is-IS" sz="1800" dirty="0">
                <a:solidFill>
                  <a:srgbClr val="064947"/>
                </a:solidFill>
                <a:latin typeface="Calibri"/>
                <a:ea typeface="Calibri"/>
                <a:cs typeface="Calibri"/>
                <a:sym typeface="Calibri"/>
              </a:rPr>
              <a:t>að lesa grein Daniel </a:t>
            </a:r>
            <a:r>
              <a:rPr lang="is-IS" sz="1800" dirty="0" err="1">
                <a:solidFill>
                  <a:srgbClr val="064947"/>
                </a:solidFill>
                <a:latin typeface="Calibri"/>
                <a:ea typeface="Calibri"/>
                <a:cs typeface="Calibri"/>
                <a:sym typeface="Calibri"/>
              </a:rPr>
              <a:t>Midson-Short</a:t>
            </a:r>
            <a:r>
              <a:rPr lang="is-IS" sz="1800" dirty="0">
                <a:solidFill>
                  <a:srgbClr val="064947"/>
                </a:solidFill>
                <a:latin typeface="Calibri"/>
                <a:ea typeface="Calibri"/>
                <a:cs typeface="Calibri"/>
                <a:sym typeface="Calibri"/>
              </a:rPr>
              <a:t> um „MARKETING MOUNTAIN: HELPING YOUR CUSTOMERS TO BUY", þar sem lögð er áhersla á fjallamarkaðsstefnu. </a:t>
            </a:r>
            <a:endParaRPr lang="is-IS" sz="1800" b="0" i="0" u="none" strike="noStrike" cap="none" dirty="0">
              <a:solidFill>
                <a:srgbClr val="064947"/>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19"/>
          <p:cNvSpPr txBox="1">
            <a:spLocks noGrp="1"/>
          </p:cNvSpPr>
          <p:nvPr>
            <p:ph type="body" idx="1"/>
          </p:nvPr>
        </p:nvSpPr>
        <p:spPr>
          <a:xfrm>
            <a:off x="5169793" y="1549697"/>
            <a:ext cx="6762242" cy="4129215"/>
          </a:xfrm>
          <a:prstGeom prst="rect">
            <a:avLst/>
          </a:prstGeom>
          <a:noFill/>
          <a:ln>
            <a:noFill/>
          </a:ln>
        </p:spPr>
        <p:txBody>
          <a:bodyPr spcFirstLastPara="1" wrap="square" lIns="91425" tIns="45700" rIns="91425" bIns="45700" anchor="t" anchorCtr="0">
            <a:noAutofit/>
          </a:bodyPr>
          <a:lstStyle/>
          <a:p>
            <a:pPr marL="228600" lvl="0" algn="just">
              <a:spcBef>
                <a:spcPts val="0"/>
              </a:spcBef>
              <a:buClr>
                <a:srgbClr val="595959"/>
              </a:buClr>
            </a:pPr>
            <a:r>
              <a:rPr lang="is-IS" dirty="0">
                <a:solidFill>
                  <a:schemeClr val="dk1"/>
                </a:solidFill>
              </a:rPr>
              <a:t>	Vörumerki er ekki bara þekkt nafn og myndmerki (lógó) sem aðgreinir fyrirtæki á fjölmennum markaði.
</a:t>
            </a:r>
            <a:endParaRPr lang="is-IS" sz="2400" dirty="0">
              <a:solidFill>
                <a:srgbClr val="080808"/>
              </a:solidFill>
              <a:latin typeface="Calibri"/>
              <a:ea typeface="Calibri"/>
              <a:cs typeface="Calibri"/>
              <a:sym typeface="Calibri"/>
            </a:endParaRPr>
          </a:p>
          <a:p>
            <a:pPr marL="228600" lvl="0" algn="just">
              <a:spcBef>
                <a:spcPts val="0"/>
              </a:spcBef>
              <a:buClr>
                <a:srgbClr val="595959"/>
              </a:buClr>
            </a:pPr>
            <a:r>
              <a:rPr lang="is-IS" dirty="0">
                <a:solidFill>
                  <a:srgbClr val="080808"/>
                </a:solidFill>
              </a:rPr>
              <a:t>	Leiða má hugann að því að fólk hefur líka persónuleg vörumerki. Allir hafa nöfn, andlit, stíl, samskiptamáta og með þessum eiginleikum hafa einstaklingar mismunandi áhrif á mismunandi fólk. Sömuleiðis hafa fyrirtæki nöfn, vörur, lógó, liti, leturgerðir, raddir og orðspor sem mynda það sem þau eru og hafa áhrif á hvernig þau eru skynjuð.</a:t>
            </a:r>
            <a:r>
              <a:rPr lang="en-US" dirty="0">
                <a:solidFill>
                  <a:srgbClr val="080808"/>
                </a:solidFill>
              </a:rPr>
              <a:t>
</a:t>
            </a:r>
            <a:endParaRPr sz="2400" dirty="0">
              <a:solidFill>
                <a:schemeClr val="dk1"/>
              </a:solidFill>
            </a:endParaRPr>
          </a:p>
          <a:p>
            <a:pPr marL="0" lvl="0" indent="0" algn="l" rtl="0">
              <a:lnSpc>
                <a:spcPct val="90000"/>
              </a:lnSpc>
              <a:spcBef>
                <a:spcPts val="0"/>
              </a:spcBef>
              <a:spcAft>
                <a:spcPts val="0"/>
              </a:spcAft>
              <a:buClr>
                <a:srgbClr val="EA1D76"/>
              </a:buClr>
              <a:buSzPts val="2400"/>
              <a:buFont typeface="Arial"/>
              <a:buNone/>
            </a:pPr>
            <a:endParaRPr dirty="0"/>
          </a:p>
        </p:txBody>
      </p:sp>
      <p:sp>
        <p:nvSpPr>
          <p:cNvPr id="170" name="Google Shape;170;p19"/>
          <p:cNvSpPr txBox="1">
            <a:spLocks noGrp="1"/>
          </p:cNvSpPr>
          <p:nvPr>
            <p:ph type="body" idx="2"/>
          </p:nvPr>
        </p:nvSpPr>
        <p:spPr>
          <a:xfrm>
            <a:off x="8694821" y="639249"/>
            <a:ext cx="3468150" cy="507127"/>
          </a:xfrm>
          <a:prstGeom prst="rect">
            <a:avLst/>
          </a:prstGeom>
          <a:noFill/>
          <a:ln>
            <a:noFill/>
          </a:ln>
        </p:spPr>
        <p:txBody>
          <a:bodyPr spcFirstLastPara="1" wrap="square" lIns="91425" tIns="45700" rIns="91425" bIns="45700" anchor="t" anchorCtr="0">
            <a:noAutofit/>
          </a:bodyPr>
          <a:lstStyle/>
          <a:p>
            <a:pPr marL="0" lvl="0" indent="0">
              <a:spcBef>
                <a:spcPts val="0"/>
              </a:spcBef>
            </a:pPr>
            <a:r>
              <a:rPr lang="is-IS" sz="3200" i="1" dirty="0">
                <a:solidFill>
                  <a:srgbClr val="0070C0"/>
                </a:solidFill>
              </a:rPr>
              <a:t>Hvað er vörumerki? 
</a:t>
            </a:r>
          </a:p>
        </p:txBody>
      </p:sp>
      <p:sp>
        <p:nvSpPr>
          <p:cNvPr id="171" name="Google Shape;171;p19"/>
          <p:cNvSpPr txBox="1">
            <a:spLocks noGrp="1"/>
          </p:cNvSpPr>
          <p:nvPr>
            <p:ph type="body" idx="3"/>
          </p:nvPr>
        </p:nvSpPr>
        <p:spPr>
          <a:xfrm>
            <a:off x="621437" y="1279742"/>
            <a:ext cx="3959440" cy="4298516"/>
          </a:xfrm>
          <a:prstGeom prst="rect">
            <a:avLst/>
          </a:prstGeom>
          <a:noFill/>
          <a:ln>
            <a:noFill/>
          </a:ln>
        </p:spPr>
        <p:txBody>
          <a:bodyPr spcFirstLastPara="1" wrap="square" lIns="91425" tIns="45700" rIns="91425" bIns="45700" anchor="t" anchorCtr="0">
            <a:normAutofit fontScale="25000" lnSpcReduction="20000"/>
          </a:bodyPr>
          <a:lstStyle/>
          <a:p>
            <a:pPr marL="0" lvl="0" indent="0" algn="just">
              <a:lnSpc>
                <a:spcPct val="120000"/>
              </a:lnSpc>
              <a:spcBef>
                <a:spcPts val="0"/>
              </a:spcBef>
              <a:buSzPct val="148760"/>
            </a:pPr>
            <a:r>
              <a:rPr lang="is-IS" sz="9600" dirty="0">
                <a:solidFill>
                  <a:srgbClr val="0070C0"/>
                </a:solidFill>
              </a:rPr>
              <a:t>Til að ná á áhrifaríkan hátt að búa á til vörumerki þarf að vera til staðfesta samræmi  sem tengir vörumerkið inn í alla hluta fyrirtækisins. Besta leiðin til að byggja upp vörumerki er að byrjar á því að ákvarða hvernig þetta samræmi muni líta út og tilfinninguna sem því er ætlað að vekja.</a:t>
            </a:r>
            <a:r>
              <a:rPr lang="en-US" sz="4400" dirty="0">
                <a:solidFill>
                  <a:srgbClr val="0070C0"/>
                </a:solidFill>
              </a:rPr>
              <a:t>
</a:t>
            </a:r>
            <a:endParaRPr dirty="0"/>
          </a:p>
        </p:txBody>
      </p:sp>
      <p:sp>
        <p:nvSpPr>
          <p:cNvPr id="172" name="Google Shape;172;p19"/>
          <p:cNvSpPr txBox="1"/>
          <p:nvPr/>
        </p:nvSpPr>
        <p:spPr>
          <a:xfrm>
            <a:off x="1153596" y="648768"/>
            <a:ext cx="3141897"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200" b="1" i="0" u="none" strike="noStrike" cap="none" dirty="0">
                <a:solidFill>
                  <a:srgbClr val="0070C0"/>
                </a:solidFill>
                <a:latin typeface="Calibri"/>
                <a:ea typeface="Calibri"/>
                <a:cs typeface="Calibri"/>
                <a:sym typeface="Calibri"/>
              </a:rPr>
              <a:t>ÁBENDING</a:t>
            </a:r>
            <a:endParaRPr dirty="0"/>
          </a:p>
        </p:txBody>
      </p:sp>
      <p:grpSp>
        <p:nvGrpSpPr>
          <p:cNvPr id="173" name="Google Shape;173;p19"/>
          <p:cNvGrpSpPr/>
          <p:nvPr/>
        </p:nvGrpSpPr>
        <p:grpSpPr>
          <a:xfrm>
            <a:off x="774874" y="743044"/>
            <a:ext cx="215966" cy="342399"/>
            <a:chOff x="6718575" y="2318625"/>
            <a:chExt cx="256950" cy="407375"/>
          </a:xfrm>
        </p:grpSpPr>
        <p:sp>
          <p:nvSpPr>
            <p:cNvPr id="174" name="Google Shape;174;p19"/>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7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75" name="Google Shape;175;p19"/>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7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76" name="Google Shape;176;p19"/>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7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77" name="Google Shape;177;p19"/>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7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78" name="Google Shape;178;p19"/>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7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79" name="Google Shape;179;p19"/>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7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80" name="Google Shape;180;p19"/>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7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81" name="Google Shape;181;p19"/>
            <p:cNvSpPr/>
            <p:nvPr/>
          </p:nvSpPr>
          <p:spPr>
            <a:xfrm>
              <a:off x="6795900" y="2628550"/>
              <a:ext cx="102300" cy="25"/>
            </a:xfrm>
            <a:custGeom>
              <a:avLst/>
              <a:gdLst/>
              <a:ahLst/>
              <a:cxnLst/>
              <a:rect l="l" t="t" r="r" b="b"/>
              <a:pathLst>
                <a:path w="4092" h="1" fill="none" extrusionOk="0">
                  <a:moveTo>
                    <a:pt x="0" y="1"/>
                  </a:moveTo>
                  <a:lnTo>
                    <a:pt x="4092" y="1"/>
                  </a:lnTo>
                </a:path>
              </a:pathLst>
            </a:custGeom>
            <a:noFill/>
            <a:ln w="127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pic>
        <p:nvPicPr>
          <p:cNvPr id="182" name="Google Shape;182;p19" descr="Scenic view of snow covered mountains against clear blue sky"/>
          <p:cNvPicPr preferRelativeResize="0"/>
          <p:nvPr/>
        </p:nvPicPr>
        <p:blipFill rotWithShape="1">
          <a:blip r:embed="rId3">
            <a:alphaModFix/>
          </a:blip>
          <a:srcRect l="188" t="45427" r="-188" b="27197"/>
          <a:stretch/>
        </p:blipFill>
        <p:spPr>
          <a:xfrm>
            <a:off x="4728754" y="5463220"/>
            <a:ext cx="7434217" cy="1336724"/>
          </a:xfrm>
          <a:prstGeom prst="rect">
            <a:avLst/>
          </a:prstGeom>
          <a:noFill/>
          <a:ln>
            <a:noFill/>
          </a:ln>
        </p:spPr>
      </p:pic>
      <p:sp>
        <p:nvSpPr>
          <p:cNvPr id="183" name="Google Shape;183;p19"/>
          <p:cNvSpPr txBox="1"/>
          <p:nvPr/>
        </p:nvSpPr>
        <p:spPr>
          <a:xfrm>
            <a:off x="7063885" y="154897"/>
            <a:ext cx="5128115" cy="535491"/>
          </a:xfrm>
          <a:prstGeom prst="rect">
            <a:avLst/>
          </a:prstGeom>
          <a:noFill/>
          <a:ln>
            <a:noFill/>
          </a:ln>
        </p:spPr>
        <p:txBody>
          <a:bodyPr spcFirstLastPara="1" wrap="square" lIns="91425" tIns="45700" rIns="91425" bIns="45700" anchor="t" anchorCtr="0">
            <a:spAutoFit/>
          </a:bodyPr>
          <a:lstStyle/>
          <a:p>
            <a:pPr lvl="0">
              <a:lnSpc>
                <a:spcPct val="90000"/>
              </a:lnSpc>
              <a:buClr>
                <a:schemeClr val="lt1"/>
              </a:buClr>
              <a:buSzPts val="3000"/>
            </a:pPr>
            <a:r>
              <a:rPr lang="en-US" sz="3200" b="0" i="0" u="none" strike="noStrike" cap="none" dirty="0">
                <a:solidFill>
                  <a:srgbClr val="0070C0"/>
                </a:solidFill>
                <a:latin typeface="Calibri"/>
                <a:ea typeface="Calibri"/>
                <a:cs typeface="Calibri"/>
                <a:sym typeface="Calibri"/>
              </a:rPr>
              <a:t>02. </a:t>
            </a:r>
            <a:r>
              <a:rPr lang="sv-SE" sz="3200" dirty="0">
                <a:solidFill>
                  <a:srgbClr val="0070C0"/>
                </a:solidFill>
                <a:latin typeface="Calibri"/>
                <a:ea typeface="Calibri"/>
                <a:cs typeface="Calibri"/>
                <a:sym typeface="Calibri"/>
              </a:rPr>
              <a:t>Að byggja upp vörumerki</a:t>
            </a:r>
            <a:endParaRPr dirty="0"/>
          </a:p>
        </p:txBody>
      </p:sp>
      <p:sp>
        <p:nvSpPr>
          <p:cNvPr id="184" name="Google Shape;184;p19"/>
          <p:cNvSpPr/>
          <p:nvPr/>
        </p:nvSpPr>
        <p:spPr>
          <a:xfrm>
            <a:off x="731008" y="5731581"/>
            <a:ext cx="506895" cy="532271"/>
          </a:xfrm>
          <a:custGeom>
            <a:avLst/>
            <a:gdLst/>
            <a:ahLst/>
            <a:cxnLst/>
            <a:rect l="l" t="t" r="r" b="b"/>
            <a:pathLst>
              <a:path w="120000" h="120000" extrusionOk="0">
                <a:moveTo>
                  <a:pt x="0" y="0"/>
                </a:moveTo>
                <a:lnTo>
                  <a:pt x="120000" y="0"/>
                </a:lnTo>
                <a:lnTo>
                  <a:pt x="120000" y="120000"/>
                </a:lnTo>
                <a:lnTo>
                  <a:pt x="0" y="120000"/>
                </a:lnTo>
                <a:close/>
                <a:moveTo>
                  <a:pt x="15000" y="38097"/>
                </a:moveTo>
                <a:lnTo>
                  <a:pt x="15000" y="55060"/>
                </a:lnTo>
                <a:lnTo>
                  <a:pt x="21063" y="55060"/>
                </a:lnTo>
                <a:lnTo>
                  <a:pt x="22938" y="53123"/>
                </a:lnTo>
                <a:lnTo>
                  <a:pt x="24688" y="53123"/>
                </a:lnTo>
                <a:lnTo>
                  <a:pt x="24688" y="79015"/>
                </a:lnTo>
                <a:lnTo>
                  <a:pt x="85875" y="79015"/>
                </a:lnTo>
                <a:lnTo>
                  <a:pt x="85875" y="70087"/>
                </a:lnTo>
                <a:lnTo>
                  <a:pt x="95563" y="70087"/>
                </a:lnTo>
                <a:lnTo>
                  <a:pt x="100813" y="74999"/>
                </a:lnTo>
                <a:lnTo>
                  <a:pt x="105000" y="74999"/>
                </a:lnTo>
                <a:lnTo>
                  <a:pt x="105000" y="43453"/>
                </a:lnTo>
                <a:lnTo>
                  <a:pt x="100813" y="43453"/>
                </a:lnTo>
                <a:lnTo>
                  <a:pt x="97188" y="46874"/>
                </a:lnTo>
                <a:lnTo>
                  <a:pt x="85875" y="46874"/>
                </a:lnTo>
                <a:lnTo>
                  <a:pt x="85875" y="43453"/>
                </a:lnTo>
                <a:lnTo>
                  <a:pt x="82313" y="39882"/>
                </a:lnTo>
                <a:lnTo>
                  <a:pt x="22938" y="39882"/>
                </a:lnTo>
                <a:lnTo>
                  <a:pt x="21063" y="38097"/>
                </a:lnTo>
                <a:close/>
              </a:path>
              <a:path w="120000" h="120000" fill="darken" extrusionOk="0">
                <a:moveTo>
                  <a:pt x="15000" y="38097"/>
                </a:moveTo>
                <a:lnTo>
                  <a:pt x="15000" y="55060"/>
                </a:lnTo>
                <a:lnTo>
                  <a:pt x="21063" y="55060"/>
                </a:lnTo>
                <a:lnTo>
                  <a:pt x="22938" y="53123"/>
                </a:lnTo>
                <a:lnTo>
                  <a:pt x="24688" y="53123"/>
                </a:lnTo>
                <a:lnTo>
                  <a:pt x="24688" y="79015"/>
                </a:lnTo>
                <a:lnTo>
                  <a:pt x="85875" y="79015"/>
                </a:lnTo>
                <a:lnTo>
                  <a:pt x="85875" y="70087"/>
                </a:lnTo>
                <a:lnTo>
                  <a:pt x="95563" y="70087"/>
                </a:lnTo>
                <a:lnTo>
                  <a:pt x="100813" y="74999"/>
                </a:lnTo>
                <a:lnTo>
                  <a:pt x="105000" y="74999"/>
                </a:lnTo>
                <a:lnTo>
                  <a:pt x="105000" y="43453"/>
                </a:lnTo>
                <a:lnTo>
                  <a:pt x="100813" y="43453"/>
                </a:lnTo>
                <a:lnTo>
                  <a:pt x="97188" y="46874"/>
                </a:lnTo>
                <a:lnTo>
                  <a:pt x="85875" y="46874"/>
                </a:lnTo>
                <a:lnTo>
                  <a:pt x="85875" y="43453"/>
                </a:lnTo>
                <a:lnTo>
                  <a:pt x="82313" y="39882"/>
                </a:lnTo>
                <a:lnTo>
                  <a:pt x="22938" y="39882"/>
                </a:lnTo>
                <a:lnTo>
                  <a:pt x="21063" y="38097"/>
                </a:lnTo>
                <a:close/>
              </a:path>
              <a:path w="120000" h="120000" fill="none" extrusionOk="0">
                <a:moveTo>
                  <a:pt x="15000" y="38097"/>
                </a:moveTo>
                <a:lnTo>
                  <a:pt x="21063" y="38097"/>
                </a:lnTo>
                <a:lnTo>
                  <a:pt x="22938" y="39882"/>
                </a:lnTo>
                <a:lnTo>
                  <a:pt x="82313" y="39882"/>
                </a:lnTo>
                <a:lnTo>
                  <a:pt x="85875" y="43453"/>
                </a:lnTo>
                <a:lnTo>
                  <a:pt x="85875" y="46874"/>
                </a:lnTo>
                <a:lnTo>
                  <a:pt x="97188" y="46874"/>
                </a:lnTo>
                <a:lnTo>
                  <a:pt x="100813" y="43453"/>
                </a:lnTo>
                <a:lnTo>
                  <a:pt x="105000" y="43453"/>
                </a:lnTo>
                <a:lnTo>
                  <a:pt x="105000" y="74999"/>
                </a:lnTo>
                <a:lnTo>
                  <a:pt x="100813" y="74999"/>
                </a:lnTo>
                <a:lnTo>
                  <a:pt x="95563" y="70087"/>
                </a:lnTo>
                <a:lnTo>
                  <a:pt x="85875" y="70087"/>
                </a:lnTo>
                <a:lnTo>
                  <a:pt x="85875" y="79015"/>
                </a:lnTo>
                <a:lnTo>
                  <a:pt x="24688" y="79015"/>
                </a:lnTo>
                <a:lnTo>
                  <a:pt x="24688" y="53123"/>
                </a:lnTo>
                <a:lnTo>
                  <a:pt x="22938" y="53123"/>
                </a:lnTo>
                <a:lnTo>
                  <a:pt x="21063" y="55060"/>
                </a:lnTo>
                <a:lnTo>
                  <a:pt x="15000" y="55060"/>
                </a:lnTo>
                <a:close/>
              </a:path>
              <a:path w="120000" h="120000" fill="none" extrusionOk="0">
                <a:moveTo>
                  <a:pt x="0" y="0"/>
                </a:moveTo>
                <a:lnTo>
                  <a:pt x="120000" y="0"/>
                </a:lnTo>
                <a:lnTo>
                  <a:pt x="120000" y="120000"/>
                </a:lnTo>
                <a:lnTo>
                  <a:pt x="0" y="120000"/>
                </a:lnTo>
                <a:close/>
              </a:path>
            </a:pathLst>
          </a:custGeom>
          <a:solidFill>
            <a:schemeClr val="lt1"/>
          </a:solid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85" name="Google Shape;185;p19"/>
          <p:cNvSpPr txBox="1"/>
          <p:nvPr/>
        </p:nvSpPr>
        <p:spPr>
          <a:xfrm>
            <a:off x="1175685" y="5578258"/>
            <a:ext cx="3364843" cy="978689"/>
          </a:xfrm>
          <a:prstGeom prst="rect">
            <a:avLst/>
          </a:prstGeom>
          <a:noFill/>
          <a:ln>
            <a:noFill/>
          </a:ln>
        </p:spPr>
        <p:txBody>
          <a:bodyPr spcFirstLastPara="1" wrap="square" lIns="91425" tIns="45700" rIns="91425" bIns="45700" anchor="t" anchorCtr="0">
            <a:spAutoFit/>
          </a:bodyPr>
          <a:lstStyle/>
          <a:p>
            <a:pPr marL="228600" marR="0" lvl="0" indent="-228600" algn="just" rtl="0">
              <a:lnSpc>
                <a:spcPct val="90000"/>
              </a:lnSpc>
              <a:spcBef>
                <a:spcPts val="0"/>
              </a:spcBef>
              <a:spcAft>
                <a:spcPts val="0"/>
              </a:spcAft>
              <a:buClr>
                <a:srgbClr val="595959"/>
              </a:buClr>
              <a:buSzPts val="2400"/>
              <a:buFont typeface="Arial"/>
              <a:buNone/>
            </a:pPr>
            <a:r>
              <a:rPr lang="en-US" sz="1600" b="1" i="0" u="none" strike="noStrike" cap="none" dirty="0">
                <a:solidFill>
                  <a:srgbClr val="000000"/>
                </a:solidFill>
                <a:latin typeface="Arial"/>
                <a:ea typeface="Arial"/>
                <a:cs typeface="Arial"/>
                <a:sym typeface="Arial"/>
              </a:rPr>
              <a:t>	</a:t>
            </a:r>
            <a:r>
              <a:rPr lang="en-US" sz="1600" b="1" i="0" u="sng" strike="noStrike" cap="none" dirty="0" err="1">
                <a:solidFill>
                  <a:schemeClr val="accent1"/>
                </a:solidFill>
                <a:latin typeface="Arial"/>
                <a:ea typeface="Arial"/>
                <a:cs typeface="Arial"/>
                <a:sym typeface="Arial"/>
                <a:hlinkClick r:id="rId4">
                  <a:extLst>
                    <a:ext uri="{A12FA001-AC4F-418D-AE19-62706E023703}">
                      <ahyp:hlinkClr xmlns:ahyp="http://schemas.microsoft.com/office/drawing/2018/hyperlinkcolor" val="tx"/>
                    </a:ext>
                  </a:extLst>
                </a:hlinkClick>
              </a:rPr>
              <a:t>Smellið</a:t>
            </a:r>
            <a:r>
              <a:rPr lang="en-US" sz="1600" b="1" i="0" u="sng" strike="noStrike" cap="none" dirty="0">
                <a:solidFill>
                  <a:schemeClr val="accent1"/>
                </a:solidFill>
                <a:latin typeface="Arial"/>
                <a:ea typeface="Arial"/>
                <a:cs typeface="Arial"/>
                <a:sym typeface="Arial"/>
                <a:hlinkClick r:id="rId4">
                  <a:extLst>
                    <a:ext uri="{A12FA001-AC4F-418D-AE19-62706E023703}">
                      <ahyp:hlinkClr xmlns:ahyp="http://schemas.microsoft.com/office/drawing/2018/hyperlinkcolor" val="tx"/>
                    </a:ext>
                  </a:extLst>
                </a:hlinkClick>
              </a:rPr>
              <a:t> </a:t>
            </a:r>
            <a:r>
              <a:rPr lang="en-US" sz="1600" b="1" i="0" u="sng" strike="noStrike" cap="none" dirty="0" err="1">
                <a:solidFill>
                  <a:schemeClr val="accent1"/>
                </a:solidFill>
                <a:latin typeface="Arial"/>
                <a:ea typeface="Arial"/>
                <a:cs typeface="Arial"/>
                <a:sym typeface="Arial"/>
                <a:hlinkClick r:id="rId4">
                  <a:extLst>
                    <a:ext uri="{A12FA001-AC4F-418D-AE19-62706E023703}">
                      <ahyp:hlinkClr xmlns:ahyp="http://schemas.microsoft.com/office/drawing/2018/hyperlinkcolor" val="tx"/>
                    </a:ext>
                  </a:extLst>
                </a:hlinkClick>
              </a:rPr>
              <a:t>hér</a:t>
            </a:r>
            <a:r>
              <a:rPr lang="en-US" sz="1600" b="1" i="0" strike="noStrike" cap="none" dirty="0">
                <a:solidFill>
                  <a:schemeClr val="accent1"/>
                </a:solidFill>
                <a:latin typeface="Arial"/>
                <a:ea typeface="Arial"/>
                <a:cs typeface="Arial"/>
                <a:sym typeface="Arial"/>
                <a:hlinkClick r:id="rId4">
                  <a:extLst>
                    <a:ext uri="{A12FA001-AC4F-418D-AE19-62706E023703}">
                      <ahyp:hlinkClr xmlns:ahyp="http://schemas.microsoft.com/office/drawing/2018/hyperlinkcolor" val="tx"/>
                    </a:ext>
                  </a:extLst>
                </a:hlinkClick>
              </a:rPr>
              <a:t> </a:t>
            </a:r>
            <a:r>
              <a:rPr lang="en-US" sz="1600" b="0" i="0" u="none" strike="noStrike" cap="none" dirty="0" err="1">
                <a:solidFill>
                  <a:schemeClr val="accent1"/>
                </a:solidFill>
                <a:latin typeface="Arial"/>
                <a:ea typeface="Arial"/>
                <a:cs typeface="Arial"/>
                <a:sym typeface="Arial"/>
              </a:rPr>
              <a:t>til</a:t>
            </a:r>
            <a:r>
              <a:rPr lang="en-US" sz="1600" b="0" i="0" u="none" strike="noStrike" cap="none" dirty="0">
                <a:solidFill>
                  <a:schemeClr val="accent1"/>
                </a:solidFill>
                <a:latin typeface="Arial"/>
                <a:ea typeface="Arial"/>
                <a:cs typeface="Arial"/>
                <a:sym typeface="Arial"/>
              </a:rPr>
              <a:t> </a:t>
            </a:r>
            <a:r>
              <a:rPr lang="en-US" sz="1600" b="0" i="0" u="none" strike="noStrike" cap="none" dirty="0" err="1">
                <a:solidFill>
                  <a:schemeClr val="accent1"/>
                </a:solidFill>
                <a:latin typeface="Arial"/>
                <a:ea typeface="Arial"/>
                <a:cs typeface="Arial"/>
                <a:sym typeface="Arial"/>
              </a:rPr>
              <a:t>að</a:t>
            </a:r>
            <a:r>
              <a:rPr lang="en-US" sz="1600" b="0" i="0" u="none" strike="noStrike" cap="none" dirty="0">
                <a:solidFill>
                  <a:schemeClr val="accent1"/>
                </a:solidFill>
                <a:latin typeface="Arial"/>
                <a:ea typeface="Arial"/>
                <a:cs typeface="Arial"/>
                <a:sym typeface="Arial"/>
              </a:rPr>
              <a:t> </a:t>
            </a:r>
            <a:r>
              <a:rPr lang="en-US" sz="1600" b="0" i="0" u="none" strike="noStrike" cap="none" dirty="0" err="1">
                <a:solidFill>
                  <a:schemeClr val="accent1"/>
                </a:solidFill>
                <a:latin typeface="Arial"/>
                <a:ea typeface="Arial"/>
                <a:cs typeface="Arial"/>
                <a:sym typeface="Arial"/>
              </a:rPr>
              <a:t>horfa</a:t>
            </a:r>
            <a:r>
              <a:rPr lang="en-US" sz="1600" b="0" i="0" u="none" strike="noStrike" cap="none" dirty="0">
                <a:solidFill>
                  <a:schemeClr val="accent1"/>
                </a:solidFill>
                <a:latin typeface="Arial"/>
                <a:ea typeface="Arial"/>
                <a:cs typeface="Arial"/>
                <a:sym typeface="Arial"/>
              </a:rPr>
              <a:t> á Marketing 360’s “How To Build A Brand From Scratch – 6 Steps To Success”</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Google Shape;190;p67" descr="Hiker in front of lake"/>
          <p:cNvPicPr preferRelativeResize="0">
            <a:picLocks noGrp="1"/>
          </p:cNvPicPr>
          <p:nvPr>
            <p:ph type="pic" idx="2"/>
          </p:nvPr>
        </p:nvPicPr>
        <p:blipFill rotWithShape="1">
          <a:blip r:embed="rId3">
            <a:alphaModFix/>
          </a:blip>
          <a:srcRect l="52709"/>
          <a:stretch/>
        </p:blipFill>
        <p:spPr>
          <a:xfrm>
            <a:off x="7329563" y="-1"/>
            <a:ext cx="4862437" cy="6855220"/>
          </a:xfrm>
          <a:prstGeom prst="rect">
            <a:avLst/>
          </a:prstGeom>
          <a:noFill/>
          <a:ln>
            <a:noFill/>
          </a:ln>
        </p:spPr>
      </p:pic>
      <p:sp>
        <p:nvSpPr>
          <p:cNvPr id="191" name="Google Shape;191;p67"/>
          <p:cNvSpPr txBox="1">
            <a:spLocks noGrp="1"/>
          </p:cNvSpPr>
          <p:nvPr>
            <p:ph type="body" idx="1"/>
          </p:nvPr>
        </p:nvSpPr>
        <p:spPr>
          <a:xfrm>
            <a:off x="172208" y="1435701"/>
            <a:ext cx="6971708" cy="4507548"/>
          </a:xfrm>
          <a:prstGeom prst="rect">
            <a:avLst/>
          </a:prstGeom>
          <a:noFill/>
          <a:ln>
            <a:noFill/>
          </a:ln>
        </p:spPr>
        <p:txBody>
          <a:bodyPr spcFirstLastPara="1" wrap="square" lIns="91425" tIns="45700" rIns="91425" bIns="45700" anchor="t" anchorCtr="0">
            <a:normAutofit lnSpcReduction="10000"/>
          </a:bodyPr>
          <a:lstStyle/>
          <a:p>
            <a:pPr marL="0" lvl="0" indent="0"/>
            <a:r>
              <a:rPr lang="is-IS" dirty="0">
                <a:solidFill>
                  <a:srgbClr val="080808"/>
                </a:solidFill>
              </a:rPr>
              <a:t>Að byggja nýtt vörumerki snýst í meginatriðum um sjö skref:
</a:t>
            </a:r>
          </a:p>
          <a:p>
            <a:pPr marL="342900" lvl="0" indent="-342900">
              <a:buFont typeface="Arial" panose="020B0604020202020204" pitchFamily="34" charset="0"/>
              <a:buChar char="•"/>
            </a:pPr>
            <a:r>
              <a:rPr lang="is-IS" dirty="0">
                <a:solidFill>
                  <a:srgbClr val="080808"/>
                </a:solidFill>
              </a:rPr>
              <a:t>Skoða </a:t>
            </a:r>
            <a:r>
              <a:rPr lang="is-IS" b="1" dirty="0">
                <a:solidFill>
                  <a:srgbClr val="080808"/>
                </a:solidFill>
              </a:rPr>
              <a:t>markhópinn </a:t>
            </a:r>
            <a:r>
              <a:rPr lang="is-IS" dirty="0">
                <a:solidFill>
                  <a:srgbClr val="080808"/>
                </a:solidFill>
              </a:rPr>
              <a:t>og </a:t>
            </a:r>
            <a:r>
              <a:rPr lang="is-IS" b="1" dirty="0">
                <a:solidFill>
                  <a:srgbClr val="080808"/>
                </a:solidFill>
              </a:rPr>
              <a:t>keppinautana.</a:t>
            </a:r>
          </a:p>
          <a:p>
            <a:pPr marL="342900" lvl="0" indent="-342900">
              <a:buFont typeface="Arial" panose="020B0604020202020204" pitchFamily="34" charset="0"/>
              <a:buChar char="•"/>
            </a:pPr>
            <a:r>
              <a:rPr lang="is-IS" dirty="0">
                <a:solidFill>
                  <a:srgbClr val="080808"/>
                </a:solidFill>
              </a:rPr>
              <a:t>Velja </a:t>
            </a:r>
            <a:r>
              <a:rPr lang="is-IS" b="1" dirty="0">
                <a:solidFill>
                  <a:srgbClr val="080808"/>
                </a:solidFill>
              </a:rPr>
              <a:t>fókus</a:t>
            </a:r>
            <a:r>
              <a:rPr lang="is-IS" dirty="0">
                <a:solidFill>
                  <a:srgbClr val="080808"/>
                </a:solidFill>
              </a:rPr>
              <a:t> og </a:t>
            </a:r>
            <a:r>
              <a:rPr lang="is-IS" b="1" dirty="0">
                <a:solidFill>
                  <a:srgbClr val="080808"/>
                </a:solidFill>
              </a:rPr>
              <a:t>persónuleika </a:t>
            </a:r>
            <a:r>
              <a:rPr lang="is-IS" dirty="0">
                <a:solidFill>
                  <a:srgbClr val="080808"/>
                </a:solidFill>
              </a:rPr>
              <a:t>fyrirtækisins.
Velja </a:t>
            </a:r>
            <a:r>
              <a:rPr lang="is-IS" b="1" dirty="0">
                <a:solidFill>
                  <a:srgbClr val="080808"/>
                </a:solidFill>
              </a:rPr>
              <a:t>nafn á fyrirtækið</a:t>
            </a:r>
            <a:r>
              <a:rPr lang="is-IS" dirty="0">
                <a:solidFill>
                  <a:srgbClr val="080808"/>
                </a:solidFill>
              </a:rPr>
              <a:t>.</a:t>
            </a:r>
          </a:p>
          <a:p>
            <a:pPr marL="342900" lvl="0" indent="-342900">
              <a:buFont typeface="Arial" panose="020B0604020202020204" pitchFamily="34" charset="0"/>
              <a:buChar char="•"/>
            </a:pPr>
            <a:r>
              <a:rPr lang="is-IS" dirty="0">
                <a:solidFill>
                  <a:srgbClr val="080808"/>
                </a:solidFill>
              </a:rPr>
              <a:t>Velja </a:t>
            </a:r>
            <a:r>
              <a:rPr lang="is-IS" b="1" dirty="0">
                <a:solidFill>
                  <a:srgbClr val="080808"/>
                </a:solidFill>
              </a:rPr>
              <a:t>slagorð</a:t>
            </a:r>
            <a:r>
              <a:rPr lang="is-IS" dirty="0">
                <a:solidFill>
                  <a:srgbClr val="080808"/>
                </a:solidFill>
              </a:rPr>
              <a:t> fyrirtækisins.</a:t>
            </a:r>
          </a:p>
          <a:p>
            <a:pPr marL="342900" lvl="0" indent="-342900">
              <a:buFont typeface="Arial" panose="020B0604020202020204" pitchFamily="34" charset="0"/>
              <a:buChar char="•"/>
            </a:pPr>
            <a:r>
              <a:rPr lang="is-IS" dirty="0">
                <a:solidFill>
                  <a:srgbClr val="080808"/>
                </a:solidFill>
              </a:rPr>
              <a:t>Velja </a:t>
            </a:r>
            <a:r>
              <a:rPr lang="is-IS" b="1" dirty="0">
                <a:solidFill>
                  <a:srgbClr val="080808"/>
                </a:solidFill>
              </a:rPr>
              <a:t>útlit </a:t>
            </a:r>
            <a:r>
              <a:rPr lang="is-IS" dirty="0">
                <a:solidFill>
                  <a:srgbClr val="080808"/>
                </a:solidFill>
              </a:rPr>
              <a:t>vörumerkisins (litir og leturgerð).
</a:t>
            </a:r>
            <a:r>
              <a:rPr lang="is-IS" b="1" dirty="0">
                <a:solidFill>
                  <a:srgbClr val="080808"/>
                </a:solidFill>
              </a:rPr>
              <a:t>Hönnun</a:t>
            </a:r>
            <a:r>
              <a:rPr lang="is-IS" dirty="0">
                <a:solidFill>
                  <a:srgbClr val="080808"/>
                </a:solidFill>
              </a:rPr>
              <a:t> vörumerkisins.
Notkun vörumerkisins </a:t>
            </a:r>
            <a:r>
              <a:rPr lang="is-IS" b="1" dirty="0">
                <a:solidFill>
                  <a:srgbClr val="080808"/>
                </a:solidFill>
              </a:rPr>
              <a:t>innan fyrirtækisins</a:t>
            </a:r>
            <a:r>
              <a:rPr lang="is-IS" dirty="0">
                <a:solidFill>
                  <a:srgbClr val="080808"/>
                </a:solidFill>
              </a:rPr>
              <a:t>.</a:t>
            </a:r>
          </a:p>
        </p:txBody>
      </p:sp>
      <p:sp>
        <p:nvSpPr>
          <p:cNvPr id="192" name="Google Shape;192;p67"/>
          <p:cNvSpPr txBox="1">
            <a:spLocks noGrp="1"/>
          </p:cNvSpPr>
          <p:nvPr>
            <p:ph type="body" idx="3"/>
          </p:nvPr>
        </p:nvSpPr>
        <p:spPr>
          <a:xfrm>
            <a:off x="172209" y="214963"/>
            <a:ext cx="6971707" cy="1103171"/>
          </a:xfrm>
          <a:prstGeom prst="rect">
            <a:avLst/>
          </a:prstGeom>
          <a:noFill/>
          <a:ln>
            <a:noFill/>
          </a:ln>
        </p:spPr>
        <p:txBody>
          <a:bodyPr spcFirstLastPara="1" wrap="square" lIns="91425" tIns="45700" rIns="91425" bIns="45700" anchor="t" anchorCtr="0">
            <a:noAutofit/>
          </a:bodyPr>
          <a:lstStyle/>
          <a:p>
            <a:pPr lvl="0" algn="ctr"/>
            <a:r>
              <a:rPr lang="is-IS" sz="3200" dirty="0">
                <a:solidFill>
                  <a:srgbClr val="0070C0"/>
                </a:solidFill>
              </a:rPr>
              <a:t>Hvernig á að byggja upp vörumerki </a:t>
            </a:r>
          </a:p>
          <a:p>
            <a:pPr lvl="0" algn="ctr"/>
            <a:r>
              <a:rPr lang="is-IS" sz="3200" dirty="0">
                <a:solidFill>
                  <a:srgbClr val="0070C0"/>
                </a:solidFill>
              </a:rPr>
              <a:t>– sjö skref – 
</a:t>
            </a:r>
            <a:endParaRPr lang="is-I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18"/>
          <p:cNvSpPr txBox="1">
            <a:spLocks noGrp="1"/>
          </p:cNvSpPr>
          <p:nvPr>
            <p:ph type="body" idx="1"/>
          </p:nvPr>
        </p:nvSpPr>
        <p:spPr>
          <a:xfrm>
            <a:off x="5050925" y="1422680"/>
            <a:ext cx="6831145" cy="4857959"/>
          </a:xfrm>
          <a:prstGeom prst="rect">
            <a:avLst/>
          </a:prstGeom>
          <a:noFill/>
          <a:ln>
            <a:noFill/>
          </a:ln>
        </p:spPr>
        <p:txBody>
          <a:bodyPr spcFirstLastPara="1" wrap="square" lIns="91425" tIns="45700" rIns="91425" bIns="45700" anchor="t" anchorCtr="0">
            <a:noAutofit/>
          </a:bodyPr>
          <a:lstStyle/>
          <a:p>
            <a:pPr marL="228600" lvl="0" algn="just">
              <a:spcBef>
                <a:spcPts val="0"/>
              </a:spcBef>
              <a:buSzPct val="108108"/>
            </a:pPr>
            <a:r>
              <a:rPr lang="is-IS" sz="2000" dirty="0">
                <a:solidFill>
                  <a:srgbClr val="080808"/>
                </a:solidFill>
              </a:rPr>
              <a:t>Myndefni gegnir mikilvægu hlutverki í markaðssetningu. Myndefni er öflugt. </a:t>
            </a:r>
            <a:r>
              <a:rPr lang="is-IS" sz="2000" b="1" dirty="0">
                <a:solidFill>
                  <a:srgbClr val="0070C0"/>
                </a:solidFill>
              </a:rPr>
              <a:t>Vissir þú að 40% bregðast betur við sjónrænum upplýsingum en venjulegum texta og að 85% eru líklegri til að kaupa vöru eftir að hafa horft á myndband af vöruframboðinu. </a:t>
            </a:r>
            <a:r>
              <a:rPr lang="en-US" sz="2000" b="1" dirty="0">
                <a:solidFill>
                  <a:srgbClr val="0070C0"/>
                </a:solidFill>
              </a:rPr>
              <a:t>
</a:t>
            </a:r>
            <a:r>
              <a:rPr lang="en-US" sz="2000" dirty="0">
                <a:solidFill>
                  <a:srgbClr val="0070C0"/>
                </a:solidFill>
              </a:rPr>
              <a:t>	</a:t>
            </a:r>
            <a:endParaRPr sz="2000" dirty="0">
              <a:solidFill>
                <a:srgbClr val="0070C0"/>
              </a:solidFill>
            </a:endParaRPr>
          </a:p>
          <a:p>
            <a:pPr marL="228600" lvl="0" algn="just">
              <a:spcBef>
                <a:spcPts val="0"/>
              </a:spcBef>
              <a:buSzPct val="108108"/>
            </a:pPr>
            <a:r>
              <a:rPr lang="is-IS" sz="2000" dirty="0">
                <a:solidFill>
                  <a:srgbClr val="080808"/>
                </a:solidFill>
              </a:rPr>
              <a:t>Sterk ferðaþjónustuvörmerki verða að hafa sannfærandi sjálfsmynd, hafa áhrif á neytendahegðun og raunveruleikaskynjun, heilla ferðamenn og hvetja þá til að njóta framleiðslu viðkomandi svæðis. Fjalllendi hefur lengi verið öflugt aðdráttarafl fyrir ferðamenn úr öllum stéttum samfélagsins. Fólks sem heimafyrir hefur kannski takmörkuð tækifæri til íþróttaiðkunar og friðsællar, nærandi útiveru í stórbrotinni fegurð afskekktra svæða eða hálendisins með sína víðáttu og fjalllendi. Sterkt vörumerki fyrirtækja í fjalllendi og dreifðum byggðum verður því að veita gestum einstaka, grípandi, eftirminnilega og gefandi upplifun.
</a:t>
            </a:r>
          </a:p>
        </p:txBody>
      </p:sp>
      <p:sp>
        <p:nvSpPr>
          <p:cNvPr id="198" name="Google Shape;198;p18"/>
          <p:cNvSpPr txBox="1">
            <a:spLocks noGrp="1"/>
          </p:cNvSpPr>
          <p:nvPr>
            <p:ph type="body" idx="3"/>
          </p:nvPr>
        </p:nvSpPr>
        <p:spPr>
          <a:xfrm>
            <a:off x="5050925" y="554208"/>
            <a:ext cx="5307921" cy="582221"/>
          </a:xfrm>
          <a:prstGeom prst="rect">
            <a:avLst/>
          </a:prstGeom>
          <a:noFill/>
          <a:ln>
            <a:noFill/>
          </a:ln>
        </p:spPr>
        <p:txBody>
          <a:bodyPr spcFirstLastPara="1" wrap="square" lIns="91425" tIns="45700" rIns="91425" bIns="45700" anchor="t" anchorCtr="0">
            <a:normAutofit/>
          </a:bodyPr>
          <a:lstStyle/>
          <a:p>
            <a:pPr marL="0" lvl="0" indent="0">
              <a:spcBef>
                <a:spcPts val="0"/>
              </a:spcBef>
            </a:pPr>
            <a:r>
              <a:rPr lang="is-IS" sz="2400" dirty="0">
                <a:solidFill>
                  <a:srgbClr val="0070C0"/>
                </a:solidFill>
              </a:rPr>
              <a:t>Að byggja upp vörumerki í ferðaþjónustu</a:t>
            </a:r>
          </a:p>
        </p:txBody>
      </p:sp>
      <p:pic>
        <p:nvPicPr>
          <p:cNvPr id="199" name="Google Shape;199;p18" descr="Man climbing sheer rock face, holding mountain climbing rope, with carabiners and backpack"/>
          <p:cNvPicPr preferRelativeResize="0">
            <a:picLocks noGrp="1"/>
          </p:cNvPicPr>
          <p:nvPr>
            <p:ph type="pic" idx="2"/>
          </p:nvPr>
        </p:nvPicPr>
        <p:blipFill rotWithShape="1">
          <a:blip r:embed="rId3">
            <a:alphaModFix/>
          </a:blip>
          <a:srcRect l="46804" t="40" b="-40"/>
          <a:stretch/>
        </p:blipFill>
        <p:spPr>
          <a:xfrm flipH="1">
            <a:off x="0" y="0"/>
            <a:ext cx="4980737" cy="6858000"/>
          </a:xfrm>
          <a:prstGeom prst="rect">
            <a:avLst/>
          </a:prstGeom>
          <a:noFill/>
          <a:ln>
            <a:noFill/>
          </a:ln>
        </p:spPr>
      </p:pic>
      <p:sp>
        <p:nvSpPr>
          <p:cNvPr id="200" name="Google Shape;200;p18"/>
          <p:cNvSpPr txBox="1"/>
          <p:nvPr/>
        </p:nvSpPr>
        <p:spPr>
          <a:xfrm>
            <a:off x="2021305" y="4549716"/>
            <a:ext cx="3029620" cy="2308284"/>
          </a:xfrm>
          <a:prstGeom prst="rect">
            <a:avLst/>
          </a:prstGeom>
          <a:noFill/>
          <a:ln>
            <a:noFill/>
          </a:ln>
        </p:spPr>
        <p:txBody>
          <a:bodyPr spcFirstLastPara="1" wrap="square" lIns="91425" tIns="45700" rIns="91425" bIns="45700" anchor="t" anchorCtr="0">
            <a:spAutoFit/>
          </a:bodyPr>
          <a:lstStyle/>
          <a:p>
            <a:pPr lvl="0" algn="ctr"/>
            <a:r>
              <a:rPr lang="is-IS" sz="2400" b="1" dirty="0">
                <a:solidFill>
                  <a:schemeClr val="lt1"/>
                </a:solidFill>
              </a:rPr>
              <a:t>Ferðamennska í fjallasvæðum og dreifðum byggðum snýst um frábært myndmál, landslag og áfangastaði.</a:t>
            </a:r>
            <a:endParaRPr lang="is-I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Google Shape;205;p68" descr="People hiking"/>
          <p:cNvPicPr preferRelativeResize="0">
            <a:picLocks noGrp="1"/>
          </p:cNvPicPr>
          <p:nvPr>
            <p:ph type="pic" idx="2"/>
          </p:nvPr>
        </p:nvPicPr>
        <p:blipFill rotWithShape="1">
          <a:blip r:embed="rId3">
            <a:alphaModFix/>
          </a:blip>
          <a:srcRect l="36975" t="40" r="15734" b="-40"/>
          <a:stretch/>
        </p:blipFill>
        <p:spPr>
          <a:xfrm flipH="1">
            <a:off x="-1" y="2780"/>
            <a:ext cx="4862437" cy="6855220"/>
          </a:xfrm>
          <a:prstGeom prst="rect">
            <a:avLst/>
          </a:prstGeom>
          <a:noFill/>
          <a:ln>
            <a:noFill/>
          </a:ln>
        </p:spPr>
      </p:pic>
      <p:sp>
        <p:nvSpPr>
          <p:cNvPr id="206" name="Google Shape;206;p68"/>
          <p:cNvSpPr txBox="1">
            <a:spLocks noGrp="1"/>
          </p:cNvSpPr>
          <p:nvPr>
            <p:ph type="body" idx="1"/>
          </p:nvPr>
        </p:nvSpPr>
        <p:spPr>
          <a:xfrm>
            <a:off x="4630212" y="1495148"/>
            <a:ext cx="7128643" cy="4397652"/>
          </a:xfrm>
          <a:prstGeom prst="rect">
            <a:avLst/>
          </a:prstGeom>
          <a:noFill/>
          <a:ln>
            <a:noFill/>
          </a:ln>
        </p:spPr>
        <p:txBody>
          <a:bodyPr spcFirstLastPara="1" wrap="square" lIns="91425" tIns="45700" rIns="91425" bIns="45700" anchor="t" anchorCtr="0">
            <a:normAutofit fontScale="92500" lnSpcReduction="20000"/>
          </a:bodyPr>
          <a:lstStyle/>
          <a:p>
            <a:pPr lvl="0" algn="just">
              <a:lnSpc>
                <a:spcPct val="110000"/>
              </a:lnSpc>
              <a:buSzPct val="108108"/>
            </a:pPr>
            <a:r>
              <a:rPr lang="is-IS" dirty="0">
                <a:solidFill>
                  <a:srgbClr val="080808"/>
                </a:solidFill>
              </a:rPr>
              <a:t>Kjarna viðskiptavinir eru einfaldlega skilgreindir sem tryggustu og áhugasömustu viðskiptavinir viðkomandi fyrirtækis. Þegar fyrirtæki er með kaupendur sem stöðugt leita eftir vörumerki fyrirtækisins og sem passa við markhóp þess eða hugsjónir, er til staðar sterkur </a:t>
            </a:r>
            <a:r>
              <a:rPr lang="is-IS" dirty="0">
                <a:solidFill>
                  <a:srgbClr val="7030A0"/>
                </a:solidFill>
              </a:rPr>
              <a:t>kjarna viðskiptavinahópur</a:t>
            </a:r>
            <a:r>
              <a:rPr lang="is-IS" dirty="0">
                <a:solidFill>
                  <a:srgbClr val="080808"/>
                </a:solidFill>
              </a:rPr>
              <a:t>. </a:t>
            </a:r>
          </a:p>
          <a:p>
            <a:pPr lvl="0" algn="just">
              <a:lnSpc>
                <a:spcPct val="110000"/>
              </a:lnSpc>
              <a:buSzPct val="108108"/>
            </a:pPr>
            <a:r>
              <a:rPr lang="is-IS" dirty="0">
                <a:solidFill>
                  <a:srgbClr val="080808"/>
                </a:solidFill>
              </a:rPr>
              <a:t>Þessir kaupendur geta verið tryggir vörumerki fyrirtækisins af ýmsum ástæðum: það gæti verið vegna þess að í boði er vara sem þeir vilja eða þurfa, vegna þess að þeir samsvara sig því sem vörumerkið stendur fyrir eða þeir njóta þess að taka þátt í samfélagi vörumerkisins. Hver sem ástæðan er þá eru þeir trúir vörumerkinu og það er það sem skilgreinir kjarna viðskiptavinahóp.</a:t>
            </a:r>
          </a:p>
        </p:txBody>
      </p:sp>
      <p:sp>
        <p:nvSpPr>
          <p:cNvPr id="207" name="Google Shape;207;p68"/>
          <p:cNvSpPr txBox="1">
            <a:spLocks noGrp="1"/>
          </p:cNvSpPr>
          <p:nvPr>
            <p:ph type="body" idx="3"/>
          </p:nvPr>
        </p:nvSpPr>
        <p:spPr>
          <a:xfrm>
            <a:off x="4787148" y="832488"/>
            <a:ext cx="6971707" cy="582221"/>
          </a:xfrm>
          <a:prstGeom prst="rect">
            <a:avLst/>
          </a:prstGeom>
          <a:noFill/>
          <a:ln>
            <a:noFill/>
          </a:ln>
        </p:spPr>
        <p:txBody>
          <a:bodyPr spcFirstLastPara="1" wrap="square" lIns="91425" tIns="45700" rIns="91425" bIns="45700" anchor="t" anchorCtr="0">
            <a:normAutofit fontScale="92500" lnSpcReduction="20000"/>
          </a:bodyPr>
          <a:lstStyle/>
          <a:p>
            <a:pPr lvl="0">
              <a:buSzPct val="121621"/>
            </a:pPr>
            <a:r>
              <a:rPr lang="is-IS" sz="3200" i="1" dirty="0">
                <a:solidFill>
                  <a:srgbClr val="0070C0"/>
                </a:solidFill>
              </a:rPr>
              <a:t>Hverjir eru kjarna viðskiptavinir? </a:t>
            </a:r>
            <a:endParaRPr lang="is-IS" dirty="0"/>
          </a:p>
        </p:txBody>
      </p:sp>
      <p:sp>
        <p:nvSpPr>
          <p:cNvPr id="208" name="Google Shape;208;p68"/>
          <p:cNvSpPr txBox="1"/>
          <p:nvPr/>
        </p:nvSpPr>
        <p:spPr>
          <a:xfrm>
            <a:off x="4908885" y="276032"/>
            <a:ext cx="6577261" cy="507791"/>
          </a:xfrm>
          <a:prstGeom prst="rect">
            <a:avLst/>
          </a:prstGeom>
          <a:noFill/>
          <a:ln>
            <a:noFill/>
          </a:ln>
        </p:spPr>
        <p:txBody>
          <a:bodyPr spcFirstLastPara="1" wrap="square" lIns="91425" tIns="45700" rIns="91425" bIns="45700" anchor="t" anchorCtr="0">
            <a:spAutoFit/>
          </a:bodyPr>
          <a:lstStyle/>
          <a:p>
            <a:pPr lvl="0" algn="ctr">
              <a:lnSpc>
                <a:spcPct val="90000"/>
              </a:lnSpc>
              <a:buClr>
                <a:schemeClr val="lt1"/>
              </a:buClr>
              <a:buSzPts val="3000"/>
            </a:pPr>
            <a:r>
              <a:rPr lang="is-IS" sz="3000" b="0" i="0" u="none" strike="noStrike" cap="none" dirty="0">
                <a:solidFill>
                  <a:srgbClr val="0070C0"/>
                </a:solidFill>
                <a:latin typeface="Calibri"/>
                <a:ea typeface="Calibri"/>
                <a:cs typeface="Calibri"/>
                <a:sym typeface="Calibri"/>
              </a:rPr>
              <a:t>03. </a:t>
            </a:r>
            <a:r>
              <a:rPr lang="is-IS" sz="3000" dirty="0">
                <a:solidFill>
                  <a:srgbClr val="0070C0"/>
                </a:solidFill>
                <a:latin typeface="Calibri"/>
                <a:ea typeface="Calibri"/>
                <a:cs typeface="Calibri"/>
                <a:sym typeface="Calibri"/>
              </a:rPr>
              <a:t>Að skilja kjarna viðskiptavinahópa </a:t>
            </a:r>
            <a:endParaRPr lang="is-I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Google Shape;213;p69" descr="Group of people hiking up a mountain"/>
          <p:cNvPicPr preferRelativeResize="0">
            <a:picLocks noGrp="1"/>
          </p:cNvPicPr>
          <p:nvPr>
            <p:ph type="pic" idx="2"/>
          </p:nvPr>
        </p:nvPicPr>
        <p:blipFill rotWithShape="1">
          <a:blip r:embed="rId3">
            <a:alphaModFix/>
          </a:blip>
          <a:srcRect l="43615" r="9094"/>
          <a:stretch/>
        </p:blipFill>
        <p:spPr>
          <a:xfrm>
            <a:off x="7329563" y="-1"/>
            <a:ext cx="4862437" cy="6855220"/>
          </a:xfrm>
          <a:prstGeom prst="rect">
            <a:avLst/>
          </a:prstGeom>
          <a:noFill/>
          <a:ln>
            <a:noFill/>
          </a:ln>
        </p:spPr>
      </p:pic>
      <p:sp>
        <p:nvSpPr>
          <p:cNvPr id="214" name="Google Shape;214;p69"/>
          <p:cNvSpPr txBox="1">
            <a:spLocks noGrp="1"/>
          </p:cNvSpPr>
          <p:nvPr>
            <p:ph type="body" idx="1"/>
          </p:nvPr>
        </p:nvSpPr>
        <p:spPr>
          <a:xfrm>
            <a:off x="188682" y="1522784"/>
            <a:ext cx="6792689" cy="4587447"/>
          </a:xfrm>
          <a:prstGeom prst="rect">
            <a:avLst/>
          </a:prstGeom>
          <a:noFill/>
          <a:ln>
            <a:noFill/>
          </a:ln>
        </p:spPr>
        <p:txBody>
          <a:bodyPr spcFirstLastPara="1" wrap="square" lIns="91425" tIns="45700" rIns="91425" bIns="45700" anchor="t" anchorCtr="0">
            <a:normAutofit/>
          </a:bodyPr>
          <a:lstStyle/>
          <a:p>
            <a:pPr marL="571500" lvl="0" indent="-342900" algn="just">
              <a:spcBef>
                <a:spcPts val="600"/>
              </a:spcBef>
              <a:buFont typeface="Arial"/>
              <a:buChar char="•"/>
            </a:pPr>
            <a:r>
              <a:rPr lang="is-IS" dirty="0">
                <a:solidFill>
                  <a:srgbClr val="080808"/>
                </a:solidFill>
              </a:rPr>
              <a:t>Samkvæmt </a:t>
            </a:r>
            <a:r>
              <a:rPr lang="is-IS" dirty="0" err="1">
                <a:solidFill>
                  <a:srgbClr val="080808"/>
                </a:solidFill>
              </a:rPr>
              <a:t>Raffi</a:t>
            </a:r>
            <a:r>
              <a:rPr lang="is-IS" dirty="0">
                <a:solidFill>
                  <a:srgbClr val="080808"/>
                </a:solidFill>
              </a:rPr>
              <a:t> </a:t>
            </a:r>
            <a:r>
              <a:rPr lang="is-IS" dirty="0" err="1">
                <a:solidFill>
                  <a:srgbClr val="080808"/>
                </a:solidFill>
              </a:rPr>
              <a:t>Amit</a:t>
            </a:r>
            <a:r>
              <a:rPr lang="is-IS" dirty="0">
                <a:solidFill>
                  <a:srgbClr val="080808"/>
                </a:solidFill>
              </a:rPr>
              <a:t>, prófessors í stjórnun við </a:t>
            </a:r>
            <a:r>
              <a:rPr lang="is-IS" dirty="0" err="1">
                <a:solidFill>
                  <a:srgbClr val="080808"/>
                </a:solidFill>
              </a:rPr>
              <a:t>Wharton</a:t>
            </a:r>
            <a:r>
              <a:rPr lang="is-IS" dirty="0">
                <a:solidFill>
                  <a:srgbClr val="080808"/>
                </a:solidFill>
              </a:rPr>
              <a:t> </a:t>
            </a:r>
            <a:r>
              <a:rPr lang="is-IS" dirty="0" err="1">
                <a:solidFill>
                  <a:srgbClr val="080808"/>
                </a:solidFill>
              </a:rPr>
              <a:t>School</a:t>
            </a:r>
            <a:r>
              <a:rPr lang="is-IS" dirty="0">
                <a:solidFill>
                  <a:srgbClr val="080808"/>
                </a:solidFill>
              </a:rPr>
              <a:t>, koma kannski álitlegustu viðskiptahugmyndirnar frá því að skilja að fullu þarfir viðskiptavina.</a:t>
            </a:r>
            <a:r>
              <a:rPr lang="en-US" dirty="0">
                <a:solidFill>
                  <a:srgbClr val="080808"/>
                </a:solidFill>
              </a:rPr>
              <a:t>
</a:t>
            </a:r>
            <a:r>
              <a:rPr lang="is-IS" dirty="0">
                <a:solidFill>
                  <a:srgbClr val="080808"/>
                </a:solidFill>
              </a:rPr>
              <a:t>„Það er eitt sem stöðugt ætti að hafa í huga til að skilja </a:t>
            </a:r>
            <a:r>
              <a:rPr lang="is-IS" b="1" dirty="0">
                <a:solidFill>
                  <a:srgbClr val="080808"/>
                </a:solidFill>
              </a:rPr>
              <a:t>hvað</a:t>
            </a:r>
            <a:r>
              <a:rPr lang="is-IS" dirty="0">
                <a:solidFill>
                  <a:srgbClr val="080808"/>
                </a:solidFill>
              </a:rPr>
              <a:t> viðskiptavinir vilja. </a:t>
            </a:r>
            <a:r>
              <a:rPr lang="is-IS" i="1" dirty="0">
                <a:solidFill>
                  <a:srgbClr val="080808"/>
                </a:solidFill>
              </a:rPr>
              <a:t>Hvar</a:t>
            </a:r>
            <a:r>
              <a:rPr lang="is-IS" dirty="0">
                <a:solidFill>
                  <a:srgbClr val="080808"/>
                </a:solidFill>
              </a:rPr>
              <a:t> vilja þeir fá vöruna eða þjónustuna, </a:t>
            </a:r>
            <a:r>
              <a:rPr lang="is-IS" i="1" dirty="0">
                <a:solidFill>
                  <a:srgbClr val="080808"/>
                </a:solidFill>
              </a:rPr>
              <a:t>hvernig</a:t>
            </a:r>
            <a:r>
              <a:rPr lang="is-IS" dirty="0">
                <a:solidFill>
                  <a:srgbClr val="080808"/>
                </a:solidFill>
              </a:rPr>
              <a:t> vilja þeir hana, </a:t>
            </a:r>
            <a:r>
              <a:rPr lang="is-IS" i="1" dirty="0">
                <a:solidFill>
                  <a:srgbClr val="080808"/>
                </a:solidFill>
              </a:rPr>
              <a:t>hvenær</a:t>
            </a:r>
            <a:r>
              <a:rPr lang="is-IS" dirty="0">
                <a:solidFill>
                  <a:srgbClr val="080808"/>
                </a:solidFill>
              </a:rPr>
              <a:t> og á </a:t>
            </a:r>
            <a:r>
              <a:rPr lang="is-IS" i="1" dirty="0">
                <a:solidFill>
                  <a:srgbClr val="080808"/>
                </a:solidFill>
              </a:rPr>
              <a:t>hvaða</a:t>
            </a:r>
            <a:r>
              <a:rPr lang="is-IS" dirty="0">
                <a:solidFill>
                  <a:srgbClr val="080808"/>
                </a:solidFill>
              </a:rPr>
              <a:t> verði?"</a:t>
            </a:r>
            <a:r>
              <a:rPr lang="en-US" dirty="0">
                <a:solidFill>
                  <a:srgbClr val="080808"/>
                </a:solidFill>
              </a:rPr>
              <a:t>
</a:t>
            </a:r>
            <a:r>
              <a:rPr lang="is-IS" dirty="0">
                <a:solidFill>
                  <a:srgbClr val="080808"/>
                </a:solidFill>
              </a:rPr>
              <a:t>Næst koma hér sex ráð til að hjálpa til við að kynnast viðskiptavinum og samkeppnisaðilum betur.</a:t>
            </a:r>
            <a:endParaRPr lang="is-IS" dirty="0">
              <a:solidFill>
                <a:srgbClr val="080808"/>
              </a:solidFill>
              <a:latin typeface="Calibri"/>
              <a:ea typeface="Calibri"/>
              <a:cs typeface="Calibri"/>
              <a:sym typeface="Calibri"/>
            </a:endParaRPr>
          </a:p>
        </p:txBody>
      </p:sp>
      <p:sp>
        <p:nvSpPr>
          <p:cNvPr id="215" name="Google Shape;215;p69"/>
          <p:cNvSpPr txBox="1">
            <a:spLocks noGrp="1"/>
          </p:cNvSpPr>
          <p:nvPr>
            <p:ph type="body" idx="3"/>
          </p:nvPr>
        </p:nvSpPr>
        <p:spPr>
          <a:xfrm>
            <a:off x="-43542" y="336993"/>
            <a:ext cx="7155402" cy="990519"/>
          </a:xfrm>
          <a:prstGeom prst="rect">
            <a:avLst/>
          </a:prstGeom>
          <a:noFill/>
          <a:ln>
            <a:noFill/>
          </a:ln>
        </p:spPr>
        <p:txBody>
          <a:bodyPr spcFirstLastPara="1" wrap="square" lIns="91425" tIns="45700" rIns="91425" bIns="45700" anchor="t" anchorCtr="0">
            <a:noAutofit/>
          </a:bodyPr>
          <a:lstStyle/>
          <a:p>
            <a:pPr lvl="0"/>
            <a:r>
              <a:rPr lang="is-IS" sz="3000" b="1" dirty="0">
                <a:solidFill>
                  <a:schemeClr val="accent1"/>
                </a:solidFill>
              </a:rPr>
              <a:t>	</a:t>
            </a:r>
            <a:r>
              <a:rPr lang="is-IS" sz="3000" b="1" dirty="0">
                <a:solidFill>
                  <a:srgbClr val="0070C0"/>
                </a:solidFill>
              </a:rPr>
              <a:t>Sex</a:t>
            </a:r>
            <a:r>
              <a:rPr lang="is-IS" sz="3000" dirty="0">
                <a:solidFill>
                  <a:srgbClr val="0070C0"/>
                </a:solidFill>
              </a:rPr>
              <a:t> ráð til að skilja viðskiptavini og samkeppnisaðila fyrirtækisins </a:t>
            </a:r>
            <a:endParaRPr lang="is-IS" dirty="0"/>
          </a:p>
        </p:txBody>
      </p:sp>
    </p:spTree>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1609</TotalTime>
  <Words>2749</Words>
  <Application>Microsoft Office PowerPoint</Application>
  <PresentationFormat>Víðskjár</PresentationFormat>
  <Paragraphs>145</Paragraphs>
  <Slides>28</Slides>
  <Notes>28</Notes>
  <HiddenSlides>0</HiddenSlides>
  <MMClips>0</MMClips>
  <ScaleCrop>false</ScaleCrop>
  <HeadingPairs>
    <vt:vector size="6" baseType="variant">
      <vt:variant>
        <vt:lpstr>Notaðar leturgerðir</vt:lpstr>
      </vt:variant>
      <vt:variant>
        <vt:i4>6</vt:i4>
      </vt:variant>
      <vt:variant>
        <vt:lpstr>Þema</vt:lpstr>
      </vt:variant>
      <vt:variant>
        <vt:i4>1</vt:i4>
      </vt:variant>
      <vt:variant>
        <vt:lpstr>Skyggnutitlar</vt:lpstr>
      </vt:variant>
      <vt:variant>
        <vt:i4>28</vt:i4>
      </vt:variant>
    </vt:vector>
  </HeadingPairs>
  <TitlesOfParts>
    <vt:vector size="35" baseType="lpstr">
      <vt:lpstr>Montserrat Light</vt:lpstr>
      <vt:lpstr>Open Sans</vt:lpstr>
      <vt:lpstr>Montserrat</vt:lpstr>
      <vt:lpstr>Arial</vt:lpstr>
      <vt:lpstr>Noto Sans Symbols</vt:lpstr>
      <vt:lpstr>Calibri</vt:lpstr>
      <vt:lpstr>Office Theme</vt:lpstr>
      <vt:lpstr>PowerPoint-kynning</vt:lpstr>
      <vt:lpstr>PowerPoint-kynning</vt:lpstr>
      <vt:lpstr>PowerPoint-kynning</vt:lpstr>
      <vt:lpstr>PowerPoint-kynning</vt:lpstr>
      <vt:lpstr>PowerPoint-kynning</vt:lpstr>
      <vt:lpstr>PowerPoint-kynning</vt:lpstr>
      <vt:lpstr>PowerPoint-kynning</vt:lpstr>
      <vt:lpstr>PowerPoint-kynning</vt:lpstr>
      <vt:lpstr>PowerPoint-kynning</vt:lpstr>
      <vt:lpstr>PowerPoint-kynning</vt:lpstr>
      <vt:lpstr>PowerPoint-kynning</vt:lpstr>
      <vt:lpstr>PowerPoint-kynning</vt:lpstr>
      <vt:lpstr>PowerPoint-kynning</vt:lpstr>
      <vt:lpstr>PowerPoint-kynning</vt:lpstr>
      <vt:lpstr>PowerPoint-kynning</vt:lpstr>
      <vt:lpstr>PowerPoint-kynning</vt:lpstr>
      <vt:lpstr>PowerPoint-kynning</vt:lpstr>
      <vt:lpstr>PowerPoint-kynning</vt:lpstr>
      <vt:lpstr>PowerPoint-kynning</vt:lpstr>
      <vt:lpstr>PowerPoint-kynning</vt:lpstr>
      <vt:lpstr>PowerPoint-kynning</vt:lpstr>
      <vt:lpstr>PowerPoint-kynning</vt:lpstr>
      <vt:lpstr>PowerPoint-kynning</vt:lpstr>
      <vt:lpstr>PowerPoint-kynning</vt:lpstr>
      <vt:lpstr>PowerPoint-kynning</vt:lpstr>
      <vt:lpstr>PowerPoint-kynning</vt:lpstr>
      <vt:lpstr>PowerPoint-kynning</vt:lpstr>
      <vt:lpstr>PowerPoint-kynning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PowerPoint-kynning</dc:title>
  <dc:creator>Gillian Keane</dc:creator>
  <cp:lastModifiedBy>Hulda Laxdal Hauksdóttir</cp:lastModifiedBy>
  <cp:revision>1</cp:revision>
  <dcterms:created xsi:type="dcterms:W3CDTF">2020-10-14T13:32:04Z</dcterms:created>
  <dcterms:modified xsi:type="dcterms:W3CDTF">2023-06-21T10:10:14Z</dcterms:modified>
</cp:coreProperties>
</file>