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7">
  <p:sldMasterIdLst>
    <p:sldMasterId id="2147483648" r:id="rId3"/>
  </p:sldMasterIdLst>
  <p:notesMasterIdLst>
    <p:notesMasterId r:id="rId26"/>
  </p:notesMasterIdLst>
  <p:sldIdLst>
    <p:sldId id="258" r:id="rId4"/>
    <p:sldId id="298" r:id="rId5"/>
    <p:sldId id="259" r:id="rId6"/>
    <p:sldId id="266" r:id="rId7"/>
    <p:sldId id="275" r:id="rId8"/>
    <p:sldId id="288" r:id="rId9"/>
    <p:sldId id="265" r:id="rId10"/>
    <p:sldId id="289" r:id="rId11"/>
    <p:sldId id="290" r:id="rId12"/>
    <p:sldId id="269" r:id="rId13"/>
    <p:sldId id="264" r:id="rId14"/>
    <p:sldId id="291" r:id="rId15"/>
    <p:sldId id="292" r:id="rId16"/>
    <p:sldId id="299" r:id="rId17"/>
    <p:sldId id="294" r:id="rId18"/>
    <p:sldId id="300" r:id="rId19"/>
    <p:sldId id="295" r:id="rId20"/>
    <p:sldId id="296" r:id="rId21"/>
    <p:sldId id="302" r:id="rId22"/>
    <p:sldId id="301" r:id="rId23"/>
    <p:sldId id="287" r:id="rId24"/>
    <p:sldId id="29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Lato" panose="020F0502020204030203" pitchFamily="34" charset="0"/>
      <p:regular r:id="rId33"/>
      <p:bold r:id="rId34"/>
      <p:italic r:id="rId35"/>
      <p:boldItalic r:id="rId36"/>
    </p:embeddedFont>
    <p:embeddedFont>
      <p:font typeface="Montserrat Light" panose="000004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jmQlo4wSI26RbowGAjrISpHN7UG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6A6A6A"/>
    <a:srgbClr val="2C2995"/>
    <a:srgbClr val="7F5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2CB56-8F0F-46B0-9A83-FD5948F63ADE}" v="100" dt="2023-06-14T14:07:45.310"/>
  </p1510:revLst>
</p1510:revInfo>
</file>

<file path=ppt/tableStyles.xml><?xml version="1.0" encoding="utf-8"?>
<a:tblStyleLst xmlns:a="http://schemas.openxmlformats.org/drawingml/2006/main" def="{5C22544A-7EE6-4342-B048-85BDC9FD1C3A}">
  <a:tblStyle styleId="{5C22544A-7EE6-4342-B048-85BDC9FD1C3A}" styleName="Meðal stíll 2 - Áhersla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27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font" Target="fonts/font8.fntdata"/><Relationship Id="rId63"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59"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lda Laxdal Hauksdóttir" userId="905c133d-34b1-49bb-8cc7-7b0595929671" providerId="ADAL" clId="{4302CB56-8F0F-46B0-9A83-FD5948F63ADE}"/>
    <pc:docChg chg="undo redo custSel addSld delSld modSld sldOrd">
      <pc:chgData name="Hulda Laxdal Hauksdóttir" userId="905c133d-34b1-49bb-8cc7-7b0595929671" providerId="ADAL" clId="{4302CB56-8F0F-46B0-9A83-FD5948F63ADE}" dt="2023-06-14T14:07:55.629" v="1827" actId="1076"/>
      <pc:docMkLst>
        <pc:docMk/>
      </pc:docMkLst>
      <pc:sldChg chg="delSp modSp mod">
        <pc:chgData name="Hulda Laxdal Hauksdóttir" userId="905c133d-34b1-49bb-8cc7-7b0595929671" providerId="ADAL" clId="{4302CB56-8F0F-46B0-9A83-FD5948F63ADE}" dt="2023-06-14T14:00:41.196" v="1816" actId="478"/>
        <pc:sldMkLst>
          <pc:docMk/>
          <pc:sldMk cId="0" sldId="258"/>
        </pc:sldMkLst>
        <pc:spChg chg="del mod">
          <ac:chgData name="Hulda Laxdal Hauksdóttir" userId="905c133d-34b1-49bb-8cc7-7b0595929671" providerId="ADAL" clId="{4302CB56-8F0F-46B0-9A83-FD5948F63ADE}" dt="2023-06-14T14:00:41.196" v="1816" actId="478"/>
          <ac:spMkLst>
            <pc:docMk/>
            <pc:sldMk cId="0" sldId="258"/>
            <ac:spMk id="4" creationId="{0AABE0B4-F38E-57FC-FE7A-444623A845DF}"/>
          </ac:spMkLst>
        </pc:spChg>
        <pc:spChg chg="mod">
          <ac:chgData name="Hulda Laxdal Hauksdóttir" userId="905c133d-34b1-49bb-8cc7-7b0595929671" providerId="ADAL" clId="{4302CB56-8F0F-46B0-9A83-FD5948F63ADE}" dt="2023-06-14T11:46:12.556" v="11" actId="255"/>
          <ac:spMkLst>
            <pc:docMk/>
            <pc:sldMk cId="0" sldId="258"/>
            <ac:spMk id="986" creationId="{00000000-0000-0000-0000-000000000000}"/>
          </ac:spMkLst>
        </pc:spChg>
        <pc:spChg chg="mod">
          <ac:chgData name="Hulda Laxdal Hauksdóttir" userId="905c133d-34b1-49bb-8cc7-7b0595929671" providerId="ADAL" clId="{4302CB56-8F0F-46B0-9A83-FD5948F63ADE}" dt="2023-06-14T11:45:56.245" v="9" actId="27636"/>
          <ac:spMkLst>
            <pc:docMk/>
            <pc:sldMk cId="0" sldId="258"/>
            <ac:spMk id="987" creationId="{00000000-0000-0000-0000-000000000000}"/>
          </ac:spMkLst>
        </pc:spChg>
        <pc:picChg chg="mod">
          <ac:chgData name="Hulda Laxdal Hauksdóttir" userId="905c133d-34b1-49bb-8cc7-7b0595929671" providerId="ADAL" clId="{4302CB56-8F0F-46B0-9A83-FD5948F63ADE}" dt="2023-06-14T14:00:35.362" v="1815" actId="14100"/>
          <ac:picMkLst>
            <pc:docMk/>
            <pc:sldMk cId="0" sldId="258"/>
            <ac:picMk id="2" creationId="{19CCA0E6-07EA-B71C-5D30-7E4365B569F2}"/>
          </ac:picMkLst>
        </pc:picChg>
      </pc:sldChg>
      <pc:sldChg chg="addSp delSp modSp mod">
        <pc:chgData name="Hulda Laxdal Hauksdóttir" userId="905c133d-34b1-49bb-8cc7-7b0595929671" providerId="ADAL" clId="{4302CB56-8F0F-46B0-9A83-FD5948F63ADE}" dt="2023-06-14T14:07:55.629" v="1827" actId="1076"/>
        <pc:sldMkLst>
          <pc:docMk/>
          <pc:sldMk cId="0" sldId="259"/>
        </pc:sldMkLst>
        <pc:spChg chg="add mod">
          <ac:chgData name="Hulda Laxdal Hauksdóttir" userId="905c133d-34b1-49bb-8cc7-7b0595929671" providerId="ADAL" clId="{4302CB56-8F0F-46B0-9A83-FD5948F63ADE}" dt="2023-06-14T12:05:06.418" v="706" actId="255"/>
          <ac:spMkLst>
            <pc:docMk/>
            <pc:sldMk cId="0" sldId="259"/>
            <ac:spMk id="2" creationId="{1FDD6937-BA15-22F2-EC45-D64201117173}"/>
          </ac:spMkLst>
        </pc:spChg>
        <pc:spChg chg="mod">
          <ac:chgData name="Hulda Laxdal Hauksdóttir" userId="905c133d-34b1-49bb-8cc7-7b0595929671" providerId="ADAL" clId="{4302CB56-8F0F-46B0-9A83-FD5948F63ADE}" dt="2023-06-14T12:05:19.953" v="710" actId="20577"/>
          <ac:spMkLst>
            <pc:docMk/>
            <pc:sldMk cId="0" sldId="259"/>
            <ac:spMk id="3" creationId="{E156AE73-BD26-D31B-6FA4-21E0CF0A538D}"/>
          </ac:spMkLst>
        </pc:spChg>
        <pc:spChg chg="add mod">
          <ac:chgData name="Hulda Laxdal Hauksdóttir" userId="905c133d-34b1-49bb-8cc7-7b0595929671" providerId="ADAL" clId="{4302CB56-8F0F-46B0-9A83-FD5948F63ADE}" dt="2023-06-14T14:07:55.629" v="1827" actId="1076"/>
          <ac:spMkLst>
            <pc:docMk/>
            <pc:sldMk cId="0" sldId="259"/>
            <ac:spMk id="6" creationId="{95294B21-689B-4C97-F832-AAA9B72C77FB}"/>
          </ac:spMkLst>
        </pc:spChg>
        <pc:spChg chg="mod">
          <ac:chgData name="Hulda Laxdal Hauksdóttir" userId="905c133d-34b1-49bb-8cc7-7b0595929671" providerId="ADAL" clId="{4302CB56-8F0F-46B0-9A83-FD5948F63ADE}" dt="2023-06-14T12:04:54.154" v="705" actId="790"/>
          <ac:spMkLst>
            <pc:docMk/>
            <pc:sldMk cId="0" sldId="259"/>
            <ac:spMk id="995" creationId="{00000000-0000-0000-0000-000000000000}"/>
          </ac:spMkLst>
        </pc:spChg>
        <pc:spChg chg="mod">
          <ac:chgData name="Hulda Laxdal Hauksdóttir" userId="905c133d-34b1-49bb-8cc7-7b0595929671" providerId="ADAL" clId="{4302CB56-8F0F-46B0-9A83-FD5948F63ADE}" dt="2023-06-14T12:04:54.154" v="705" actId="790"/>
          <ac:spMkLst>
            <pc:docMk/>
            <pc:sldMk cId="0" sldId="259"/>
            <ac:spMk id="997" creationId="{00000000-0000-0000-0000-000000000000}"/>
          </ac:spMkLst>
        </pc:spChg>
        <pc:spChg chg="mod">
          <ac:chgData name="Hulda Laxdal Hauksdóttir" userId="905c133d-34b1-49bb-8cc7-7b0595929671" providerId="ADAL" clId="{4302CB56-8F0F-46B0-9A83-FD5948F63ADE}" dt="2023-06-14T12:05:13.025" v="707" actId="20577"/>
          <ac:spMkLst>
            <pc:docMk/>
            <pc:sldMk cId="0" sldId="259"/>
            <ac:spMk id="998" creationId="{00000000-0000-0000-0000-000000000000}"/>
          </ac:spMkLst>
        </pc:spChg>
        <pc:spChg chg="mod">
          <ac:chgData name="Hulda Laxdal Hauksdóttir" userId="905c133d-34b1-49bb-8cc7-7b0595929671" providerId="ADAL" clId="{4302CB56-8F0F-46B0-9A83-FD5948F63ADE}" dt="2023-06-14T12:04:54.154" v="705" actId="790"/>
          <ac:spMkLst>
            <pc:docMk/>
            <pc:sldMk cId="0" sldId="259"/>
            <ac:spMk id="999" creationId="{00000000-0000-0000-0000-000000000000}"/>
          </ac:spMkLst>
        </pc:spChg>
        <pc:spChg chg="mod">
          <ac:chgData name="Hulda Laxdal Hauksdóttir" userId="905c133d-34b1-49bb-8cc7-7b0595929671" providerId="ADAL" clId="{4302CB56-8F0F-46B0-9A83-FD5948F63ADE}" dt="2023-06-14T12:05:15.793" v="708" actId="20577"/>
          <ac:spMkLst>
            <pc:docMk/>
            <pc:sldMk cId="0" sldId="259"/>
            <ac:spMk id="1000" creationId="{00000000-0000-0000-0000-000000000000}"/>
          </ac:spMkLst>
        </pc:spChg>
        <pc:spChg chg="mod">
          <ac:chgData name="Hulda Laxdal Hauksdóttir" userId="905c133d-34b1-49bb-8cc7-7b0595929671" providerId="ADAL" clId="{4302CB56-8F0F-46B0-9A83-FD5948F63ADE}" dt="2023-06-14T12:05:18.202" v="709" actId="20577"/>
          <ac:spMkLst>
            <pc:docMk/>
            <pc:sldMk cId="0" sldId="259"/>
            <ac:spMk id="1001" creationId="{00000000-0000-0000-0000-000000000000}"/>
          </ac:spMkLst>
        </pc:spChg>
        <pc:picChg chg="add del">
          <ac:chgData name="Hulda Laxdal Hauksdóttir" userId="905c133d-34b1-49bb-8cc7-7b0595929671" providerId="ADAL" clId="{4302CB56-8F0F-46B0-9A83-FD5948F63ADE}" dt="2023-06-14T14:07:32.854" v="1824" actId="478"/>
          <ac:picMkLst>
            <pc:docMk/>
            <pc:sldMk cId="0" sldId="259"/>
            <ac:picMk id="5" creationId="{E2D62295-5E3B-7E9E-6F0A-29759C8AC6EA}"/>
          </ac:picMkLst>
        </pc:picChg>
      </pc:sldChg>
      <pc:sldChg chg="addSp delSp modSp mod">
        <pc:chgData name="Hulda Laxdal Hauksdóttir" userId="905c133d-34b1-49bb-8cc7-7b0595929671" providerId="ADAL" clId="{4302CB56-8F0F-46B0-9A83-FD5948F63ADE}" dt="2023-06-14T12:55:54.291" v="1367" actId="20577"/>
        <pc:sldMkLst>
          <pc:docMk/>
          <pc:sldMk cId="0" sldId="264"/>
        </pc:sldMkLst>
        <pc:spChg chg="add del mod">
          <ac:chgData name="Hulda Laxdal Hauksdóttir" userId="905c133d-34b1-49bb-8cc7-7b0595929671" providerId="ADAL" clId="{4302CB56-8F0F-46B0-9A83-FD5948F63ADE}" dt="2023-06-14T12:51:21.914" v="1357" actId="478"/>
          <ac:spMkLst>
            <pc:docMk/>
            <pc:sldMk cId="0" sldId="264"/>
            <ac:spMk id="4" creationId="{451072AF-6772-2574-7A22-7F89C9F1788B}"/>
          </ac:spMkLst>
        </pc:spChg>
        <pc:spChg chg="mod">
          <ac:chgData name="Hulda Laxdal Hauksdóttir" userId="905c133d-34b1-49bb-8cc7-7b0595929671" providerId="ADAL" clId="{4302CB56-8F0F-46B0-9A83-FD5948F63ADE}" dt="2023-06-14T12:55:54.291" v="1367" actId="20577"/>
          <ac:spMkLst>
            <pc:docMk/>
            <pc:sldMk cId="0" sldId="264"/>
            <ac:spMk id="1042" creationId="{00000000-0000-0000-0000-000000000000}"/>
          </ac:spMkLst>
        </pc:spChg>
        <pc:spChg chg="mod">
          <ac:chgData name="Hulda Laxdal Hauksdóttir" userId="905c133d-34b1-49bb-8cc7-7b0595929671" providerId="ADAL" clId="{4302CB56-8F0F-46B0-9A83-FD5948F63ADE}" dt="2023-06-14T12:45:26.027" v="1349" actId="790"/>
          <ac:spMkLst>
            <pc:docMk/>
            <pc:sldMk cId="0" sldId="264"/>
            <ac:spMk id="1043" creationId="{00000000-0000-0000-0000-000000000000}"/>
          </ac:spMkLst>
        </pc:spChg>
        <pc:picChg chg="add del mod">
          <ac:chgData name="Hulda Laxdal Hauksdóttir" userId="905c133d-34b1-49bb-8cc7-7b0595929671" providerId="ADAL" clId="{4302CB56-8F0F-46B0-9A83-FD5948F63ADE}" dt="2023-06-14T12:55:36.520" v="1366" actId="1038"/>
          <ac:picMkLst>
            <pc:docMk/>
            <pc:sldMk cId="0" sldId="264"/>
            <ac:picMk id="3" creationId="{D84C7455-C117-4B9E-D29A-C3E4D1B006B6}"/>
          </ac:picMkLst>
        </pc:picChg>
      </pc:sldChg>
      <pc:sldChg chg="modSp mod">
        <pc:chgData name="Hulda Laxdal Hauksdóttir" userId="905c133d-34b1-49bb-8cc7-7b0595929671" providerId="ADAL" clId="{4302CB56-8F0F-46B0-9A83-FD5948F63ADE}" dt="2023-06-14T12:30:56.786" v="1217" actId="790"/>
        <pc:sldMkLst>
          <pc:docMk/>
          <pc:sldMk cId="0" sldId="265"/>
        </pc:sldMkLst>
        <pc:spChg chg="mod">
          <ac:chgData name="Hulda Laxdal Hauksdóttir" userId="905c133d-34b1-49bb-8cc7-7b0595929671" providerId="ADAL" clId="{4302CB56-8F0F-46B0-9A83-FD5948F63ADE}" dt="2023-06-14T12:30:50.076" v="1215" actId="1076"/>
          <ac:spMkLst>
            <pc:docMk/>
            <pc:sldMk cId="0" sldId="265"/>
            <ac:spMk id="6" creationId="{EC4922A1-C059-5656-9FED-E7E30A1C908F}"/>
          </ac:spMkLst>
        </pc:spChg>
        <pc:spChg chg="mod">
          <ac:chgData name="Hulda Laxdal Hauksdóttir" userId="905c133d-34b1-49bb-8cc7-7b0595929671" providerId="ADAL" clId="{4302CB56-8F0F-46B0-9A83-FD5948F63ADE}" dt="2023-06-14T12:30:56.786" v="1217" actId="790"/>
          <ac:spMkLst>
            <pc:docMk/>
            <pc:sldMk cId="0" sldId="265"/>
            <ac:spMk id="1049" creationId="{00000000-0000-0000-0000-000000000000}"/>
          </ac:spMkLst>
        </pc:spChg>
        <pc:spChg chg="mod">
          <ac:chgData name="Hulda Laxdal Hauksdóttir" userId="905c133d-34b1-49bb-8cc7-7b0595929671" providerId="ADAL" clId="{4302CB56-8F0F-46B0-9A83-FD5948F63ADE}" dt="2023-06-14T12:29:56.957" v="1190" actId="20577"/>
          <ac:spMkLst>
            <pc:docMk/>
            <pc:sldMk cId="0" sldId="265"/>
            <ac:spMk id="1050" creationId="{00000000-0000-0000-0000-000000000000}"/>
          </ac:spMkLst>
        </pc:spChg>
      </pc:sldChg>
      <pc:sldChg chg="modSp mod">
        <pc:chgData name="Hulda Laxdal Hauksdóttir" userId="905c133d-34b1-49bb-8cc7-7b0595929671" providerId="ADAL" clId="{4302CB56-8F0F-46B0-9A83-FD5948F63ADE}" dt="2023-06-14T12:07:48.480" v="759" actId="20577"/>
        <pc:sldMkLst>
          <pc:docMk/>
          <pc:sldMk cId="0" sldId="266"/>
        </pc:sldMkLst>
        <pc:spChg chg="mod">
          <ac:chgData name="Hulda Laxdal Hauksdóttir" userId="905c133d-34b1-49bb-8cc7-7b0595929671" providerId="ADAL" clId="{4302CB56-8F0F-46B0-9A83-FD5948F63ADE}" dt="2023-06-14T12:06:35.273" v="735" actId="790"/>
          <ac:spMkLst>
            <pc:docMk/>
            <pc:sldMk cId="0" sldId="266"/>
            <ac:spMk id="3" creationId="{FBD0AC84-9EA9-8E87-DD24-1B61AA4F7F0C}"/>
          </ac:spMkLst>
        </pc:spChg>
        <pc:spChg chg="mod">
          <ac:chgData name="Hulda Laxdal Hauksdóttir" userId="905c133d-34b1-49bb-8cc7-7b0595929671" providerId="ADAL" clId="{4302CB56-8F0F-46B0-9A83-FD5948F63ADE}" dt="2023-06-14T12:07:23.683" v="747" actId="790"/>
          <ac:spMkLst>
            <pc:docMk/>
            <pc:sldMk cId="0" sldId="266"/>
            <ac:spMk id="1056" creationId="{00000000-0000-0000-0000-000000000000}"/>
          </ac:spMkLst>
        </pc:spChg>
        <pc:spChg chg="mod">
          <ac:chgData name="Hulda Laxdal Hauksdóttir" userId="905c133d-34b1-49bb-8cc7-7b0595929671" providerId="ADAL" clId="{4302CB56-8F0F-46B0-9A83-FD5948F63ADE}" dt="2023-06-14T12:07:19.225" v="746" actId="790"/>
          <ac:spMkLst>
            <pc:docMk/>
            <pc:sldMk cId="0" sldId="266"/>
            <ac:spMk id="1059" creationId="{00000000-0000-0000-0000-000000000000}"/>
          </ac:spMkLst>
        </pc:spChg>
        <pc:spChg chg="mod">
          <ac:chgData name="Hulda Laxdal Hauksdóttir" userId="905c133d-34b1-49bb-8cc7-7b0595929671" providerId="ADAL" clId="{4302CB56-8F0F-46B0-9A83-FD5948F63ADE}" dt="2023-06-14T12:07:48.480" v="759" actId="20577"/>
          <ac:spMkLst>
            <pc:docMk/>
            <pc:sldMk cId="0" sldId="266"/>
            <ac:spMk id="1062" creationId="{00000000-0000-0000-0000-000000000000}"/>
          </ac:spMkLst>
        </pc:spChg>
        <pc:spChg chg="mod">
          <ac:chgData name="Hulda Laxdal Hauksdóttir" userId="905c133d-34b1-49bb-8cc7-7b0595929671" providerId="ADAL" clId="{4302CB56-8F0F-46B0-9A83-FD5948F63ADE}" dt="2023-06-14T12:07:34.139" v="751" actId="790"/>
          <ac:spMkLst>
            <pc:docMk/>
            <pc:sldMk cId="0" sldId="266"/>
            <ac:spMk id="1065" creationId="{00000000-0000-0000-0000-000000000000}"/>
          </ac:spMkLst>
        </pc:spChg>
        <pc:spChg chg="mod">
          <ac:chgData name="Hulda Laxdal Hauksdóttir" userId="905c133d-34b1-49bb-8cc7-7b0595929671" providerId="ADAL" clId="{4302CB56-8F0F-46B0-9A83-FD5948F63ADE}" dt="2023-06-14T12:06:29.395" v="734" actId="20577"/>
          <ac:spMkLst>
            <pc:docMk/>
            <pc:sldMk cId="0" sldId="266"/>
            <ac:spMk id="1067" creationId="{00000000-0000-0000-0000-000000000000}"/>
          </ac:spMkLst>
        </pc:spChg>
      </pc:sldChg>
      <pc:sldChg chg="modSp mod">
        <pc:chgData name="Hulda Laxdal Hauksdóttir" userId="905c133d-34b1-49bb-8cc7-7b0595929671" providerId="ADAL" clId="{4302CB56-8F0F-46B0-9A83-FD5948F63ADE}" dt="2023-06-14T12:42:58.095" v="1323" actId="14100"/>
        <pc:sldMkLst>
          <pc:docMk/>
          <pc:sldMk cId="0" sldId="269"/>
        </pc:sldMkLst>
        <pc:spChg chg="mod">
          <ac:chgData name="Hulda Laxdal Hauksdóttir" userId="905c133d-34b1-49bb-8cc7-7b0595929671" providerId="ADAL" clId="{4302CB56-8F0F-46B0-9A83-FD5948F63ADE}" dt="2023-06-14T12:40:50.560" v="1291" actId="790"/>
          <ac:spMkLst>
            <pc:docMk/>
            <pc:sldMk cId="0" sldId="269"/>
            <ac:spMk id="1098" creationId="{00000000-0000-0000-0000-000000000000}"/>
          </ac:spMkLst>
        </pc:spChg>
        <pc:spChg chg="mod">
          <ac:chgData name="Hulda Laxdal Hauksdóttir" userId="905c133d-34b1-49bb-8cc7-7b0595929671" providerId="ADAL" clId="{4302CB56-8F0F-46B0-9A83-FD5948F63ADE}" dt="2023-06-14T12:41:03.545" v="1292" actId="790"/>
          <ac:spMkLst>
            <pc:docMk/>
            <pc:sldMk cId="0" sldId="269"/>
            <ac:spMk id="1099" creationId="{00000000-0000-0000-0000-000000000000}"/>
          </ac:spMkLst>
        </pc:spChg>
        <pc:spChg chg="mod">
          <ac:chgData name="Hulda Laxdal Hauksdóttir" userId="905c133d-34b1-49bb-8cc7-7b0595929671" providerId="ADAL" clId="{4302CB56-8F0F-46B0-9A83-FD5948F63ADE}" dt="2023-06-14T12:41:10.270" v="1293" actId="790"/>
          <ac:spMkLst>
            <pc:docMk/>
            <pc:sldMk cId="0" sldId="269"/>
            <ac:spMk id="1100" creationId="{00000000-0000-0000-0000-000000000000}"/>
          </ac:spMkLst>
        </pc:spChg>
        <pc:spChg chg="mod">
          <ac:chgData name="Hulda Laxdal Hauksdóttir" userId="905c133d-34b1-49bb-8cc7-7b0595929671" providerId="ADAL" clId="{4302CB56-8F0F-46B0-9A83-FD5948F63ADE}" dt="2023-06-14T12:42:21.385" v="1320" actId="20577"/>
          <ac:spMkLst>
            <pc:docMk/>
            <pc:sldMk cId="0" sldId="269"/>
            <ac:spMk id="1101" creationId="{00000000-0000-0000-0000-000000000000}"/>
          </ac:spMkLst>
        </pc:spChg>
        <pc:spChg chg="mod">
          <ac:chgData name="Hulda Laxdal Hauksdóttir" userId="905c133d-34b1-49bb-8cc7-7b0595929671" providerId="ADAL" clId="{4302CB56-8F0F-46B0-9A83-FD5948F63ADE}" dt="2023-06-14T12:42:58.095" v="1323" actId="14100"/>
          <ac:spMkLst>
            <pc:docMk/>
            <pc:sldMk cId="0" sldId="269"/>
            <ac:spMk id="1102" creationId="{00000000-0000-0000-0000-000000000000}"/>
          </ac:spMkLst>
        </pc:spChg>
        <pc:spChg chg="mod">
          <ac:chgData name="Hulda Laxdal Hauksdóttir" userId="905c133d-34b1-49bb-8cc7-7b0595929671" providerId="ADAL" clId="{4302CB56-8F0F-46B0-9A83-FD5948F63ADE}" dt="2023-06-14T12:40:40.093" v="1290" actId="790"/>
          <ac:spMkLst>
            <pc:docMk/>
            <pc:sldMk cId="0" sldId="269"/>
            <ac:spMk id="1103" creationId="{00000000-0000-0000-0000-000000000000}"/>
          </ac:spMkLst>
        </pc:spChg>
      </pc:sldChg>
      <pc:sldChg chg="add del">
        <pc:chgData name="Hulda Laxdal Hauksdóttir" userId="905c133d-34b1-49bb-8cc7-7b0595929671" providerId="ADAL" clId="{4302CB56-8F0F-46B0-9A83-FD5948F63ADE}" dt="2023-06-14T13:48:43.221" v="1687" actId="2696"/>
        <pc:sldMkLst>
          <pc:docMk/>
          <pc:sldMk cId="0" sldId="271"/>
        </pc:sldMkLst>
      </pc:sldChg>
      <pc:sldChg chg="del">
        <pc:chgData name="Hulda Laxdal Hauksdóttir" userId="905c133d-34b1-49bb-8cc7-7b0595929671" providerId="ADAL" clId="{4302CB56-8F0F-46B0-9A83-FD5948F63ADE}" dt="2023-06-14T13:36:45.646" v="1655" actId="2696"/>
        <pc:sldMkLst>
          <pc:docMk/>
          <pc:sldMk cId="0" sldId="274"/>
        </pc:sldMkLst>
      </pc:sldChg>
      <pc:sldChg chg="addSp delSp modSp mod">
        <pc:chgData name="Hulda Laxdal Hauksdóttir" userId="905c133d-34b1-49bb-8cc7-7b0595929671" providerId="ADAL" clId="{4302CB56-8F0F-46B0-9A83-FD5948F63ADE}" dt="2023-06-14T12:12:58.795" v="940" actId="20577"/>
        <pc:sldMkLst>
          <pc:docMk/>
          <pc:sldMk cId="0" sldId="275"/>
        </pc:sldMkLst>
        <pc:spChg chg="add del mod">
          <ac:chgData name="Hulda Laxdal Hauksdóttir" userId="905c133d-34b1-49bb-8cc7-7b0595929671" providerId="ADAL" clId="{4302CB56-8F0F-46B0-9A83-FD5948F63ADE}" dt="2023-06-14T12:08:35.241" v="789" actId="478"/>
          <ac:spMkLst>
            <pc:docMk/>
            <pc:sldMk cId="0" sldId="275"/>
            <ac:spMk id="5" creationId="{B8642CB8-5C0D-54F8-3B6D-7AC1F5B0EE32}"/>
          </ac:spMkLst>
        </pc:spChg>
        <pc:spChg chg="mod">
          <ac:chgData name="Hulda Laxdal Hauksdóttir" userId="905c133d-34b1-49bb-8cc7-7b0595929671" providerId="ADAL" clId="{4302CB56-8F0F-46B0-9A83-FD5948F63ADE}" dt="2023-06-14T12:10:04.250" v="834" actId="1076"/>
          <ac:spMkLst>
            <pc:docMk/>
            <pc:sldMk cId="0" sldId="275"/>
            <ac:spMk id="1162" creationId="{00000000-0000-0000-0000-000000000000}"/>
          </ac:spMkLst>
        </pc:spChg>
        <pc:spChg chg="add del mod">
          <ac:chgData name="Hulda Laxdal Hauksdóttir" userId="905c133d-34b1-49bb-8cc7-7b0595929671" providerId="ADAL" clId="{4302CB56-8F0F-46B0-9A83-FD5948F63ADE}" dt="2023-06-14T12:08:37.974" v="791" actId="27636"/>
          <ac:spMkLst>
            <pc:docMk/>
            <pc:sldMk cId="0" sldId="275"/>
            <ac:spMk id="1163" creationId="{00000000-0000-0000-0000-000000000000}"/>
          </ac:spMkLst>
        </pc:spChg>
        <pc:spChg chg="mod">
          <ac:chgData name="Hulda Laxdal Hauksdóttir" userId="905c133d-34b1-49bb-8cc7-7b0595929671" providerId="ADAL" clId="{4302CB56-8F0F-46B0-9A83-FD5948F63ADE}" dt="2023-06-14T12:08:50.758" v="795" actId="27636"/>
          <ac:spMkLst>
            <pc:docMk/>
            <pc:sldMk cId="0" sldId="275"/>
            <ac:spMk id="1165" creationId="{00000000-0000-0000-0000-000000000000}"/>
          </ac:spMkLst>
        </pc:spChg>
        <pc:spChg chg="mod">
          <ac:chgData name="Hulda Laxdal Hauksdóttir" userId="905c133d-34b1-49bb-8cc7-7b0595929671" providerId="ADAL" clId="{4302CB56-8F0F-46B0-9A83-FD5948F63ADE}" dt="2023-06-14T12:12:05.883" v="887" actId="20577"/>
          <ac:spMkLst>
            <pc:docMk/>
            <pc:sldMk cId="0" sldId="275"/>
            <ac:spMk id="1166" creationId="{00000000-0000-0000-0000-000000000000}"/>
          </ac:spMkLst>
        </pc:spChg>
        <pc:spChg chg="mod">
          <ac:chgData name="Hulda Laxdal Hauksdóttir" userId="905c133d-34b1-49bb-8cc7-7b0595929671" providerId="ADAL" clId="{4302CB56-8F0F-46B0-9A83-FD5948F63ADE}" dt="2023-06-14T12:09:21.608" v="823" actId="790"/>
          <ac:spMkLst>
            <pc:docMk/>
            <pc:sldMk cId="0" sldId="275"/>
            <ac:spMk id="1167" creationId="{00000000-0000-0000-0000-000000000000}"/>
          </ac:spMkLst>
        </pc:spChg>
        <pc:spChg chg="mod">
          <ac:chgData name="Hulda Laxdal Hauksdóttir" userId="905c133d-34b1-49bb-8cc7-7b0595929671" providerId="ADAL" clId="{4302CB56-8F0F-46B0-9A83-FD5948F63ADE}" dt="2023-06-14T12:12:50.431" v="939" actId="20577"/>
          <ac:spMkLst>
            <pc:docMk/>
            <pc:sldMk cId="0" sldId="275"/>
            <ac:spMk id="1168" creationId="{00000000-0000-0000-0000-000000000000}"/>
          </ac:spMkLst>
        </pc:spChg>
        <pc:spChg chg="mod">
          <ac:chgData name="Hulda Laxdal Hauksdóttir" userId="905c133d-34b1-49bb-8cc7-7b0595929671" providerId="ADAL" clId="{4302CB56-8F0F-46B0-9A83-FD5948F63ADE}" dt="2023-06-14T12:09:26.770" v="824" actId="790"/>
          <ac:spMkLst>
            <pc:docMk/>
            <pc:sldMk cId="0" sldId="275"/>
            <ac:spMk id="1169" creationId="{00000000-0000-0000-0000-000000000000}"/>
          </ac:spMkLst>
        </pc:spChg>
        <pc:spChg chg="mod">
          <ac:chgData name="Hulda Laxdal Hauksdóttir" userId="905c133d-34b1-49bb-8cc7-7b0595929671" providerId="ADAL" clId="{4302CB56-8F0F-46B0-9A83-FD5948F63ADE}" dt="2023-06-14T12:12:58.795" v="940" actId="20577"/>
          <ac:spMkLst>
            <pc:docMk/>
            <pc:sldMk cId="0" sldId="275"/>
            <ac:spMk id="1170" creationId="{00000000-0000-0000-0000-000000000000}"/>
          </ac:spMkLst>
        </pc:spChg>
      </pc:sldChg>
      <pc:sldChg chg="del">
        <pc:chgData name="Hulda Laxdal Hauksdóttir" userId="905c133d-34b1-49bb-8cc7-7b0595929671" providerId="ADAL" clId="{4302CB56-8F0F-46B0-9A83-FD5948F63ADE}" dt="2023-06-14T13:42:08.269" v="1660" actId="2696"/>
        <pc:sldMkLst>
          <pc:docMk/>
          <pc:sldMk cId="2853179906" sldId="276"/>
        </pc:sldMkLst>
      </pc:sldChg>
      <pc:sldChg chg="addSp modSp mod">
        <pc:chgData name="Hulda Laxdal Hauksdóttir" userId="905c133d-34b1-49bb-8cc7-7b0595929671" providerId="ADAL" clId="{4302CB56-8F0F-46B0-9A83-FD5948F63ADE}" dt="2023-06-14T13:53:47.885" v="1746" actId="1076"/>
        <pc:sldMkLst>
          <pc:docMk/>
          <pc:sldMk cId="0" sldId="287"/>
        </pc:sldMkLst>
        <pc:spChg chg="add mod">
          <ac:chgData name="Hulda Laxdal Hauksdóttir" userId="905c133d-34b1-49bb-8cc7-7b0595929671" providerId="ADAL" clId="{4302CB56-8F0F-46B0-9A83-FD5948F63ADE}" dt="2023-06-14T13:53:47.885" v="1746" actId="1076"/>
          <ac:spMkLst>
            <pc:docMk/>
            <pc:sldMk cId="0" sldId="287"/>
            <ac:spMk id="4" creationId="{26F4E53B-4CDC-19CC-7D16-363BA4187CDB}"/>
          </ac:spMkLst>
        </pc:spChg>
        <pc:spChg chg="mod">
          <ac:chgData name="Hulda Laxdal Hauksdóttir" userId="905c133d-34b1-49bb-8cc7-7b0595929671" providerId="ADAL" clId="{4302CB56-8F0F-46B0-9A83-FD5948F63ADE}" dt="2023-06-14T13:53:04.837" v="1744" actId="790"/>
          <ac:spMkLst>
            <pc:docMk/>
            <pc:sldMk cId="0" sldId="287"/>
            <ac:spMk id="1350" creationId="{00000000-0000-0000-0000-000000000000}"/>
          </ac:spMkLst>
        </pc:spChg>
        <pc:spChg chg="mod">
          <ac:chgData name="Hulda Laxdal Hauksdóttir" userId="905c133d-34b1-49bb-8cc7-7b0595929671" providerId="ADAL" clId="{4302CB56-8F0F-46B0-9A83-FD5948F63ADE}" dt="2023-06-14T13:52:10.251" v="1717" actId="790"/>
          <ac:spMkLst>
            <pc:docMk/>
            <pc:sldMk cId="0" sldId="287"/>
            <ac:spMk id="1351" creationId="{00000000-0000-0000-0000-000000000000}"/>
          </ac:spMkLst>
        </pc:spChg>
        <pc:picChg chg="mod">
          <ac:chgData name="Hulda Laxdal Hauksdóttir" userId="905c133d-34b1-49bb-8cc7-7b0595929671" providerId="ADAL" clId="{4302CB56-8F0F-46B0-9A83-FD5948F63ADE}" dt="2023-06-14T13:47:11.759" v="1673" actId="1076"/>
          <ac:picMkLst>
            <pc:docMk/>
            <pc:sldMk cId="0" sldId="287"/>
            <ac:picMk id="2" creationId="{89BCF294-27BA-7D17-416D-9794FC7B606D}"/>
          </ac:picMkLst>
        </pc:picChg>
      </pc:sldChg>
      <pc:sldChg chg="modSp mod">
        <pc:chgData name="Hulda Laxdal Hauksdóttir" userId="905c133d-34b1-49bb-8cc7-7b0595929671" providerId="ADAL" clId="{4302CB56-8F0F-46B0-9A83-FD5948F63ADE}" dt="2023-06-14T12:28:21.648" v="1175" actId="27636"/>
        <pc:sldMkLst>
          <pc:docMk/>
          <pc:sldMk cId="1936523497" sldId="288"/>
        </pc:sldMkLst>
        <pc:spChg chg="mod">
          <ac:chgData name="Hulda Laxdal Hauksdóttir" userId="905c133d-34b1-49bb-8cc7-7b0595929671" providerId="ADAL" clId="{4302CB56-8F0F-46B0-9A83-FD5948F63ADE}" dt="2023-06-14T12:24:46.129" v="1126" actId="1037"/>
          <ac:spMkLst>
            <pc:docMk/>
            <pc:sldMk cId="1936523497" sldId="288"/>
            <ac:spMk id="3" creationId="{AE13C2A5-BCBE-4299-555A-6881AB8F30B7}"/>
          </ac:spMkLst>
        </pc:spChg>
        <pc:spChg chg="mod">
          <ac:chgData name="Hulda Laxdal Hauksdóttir" userId="905c133d-34b1-49bb-8cc7-7b0595929671" providerId="ADAL" clId="{4302CB56-8F0F-46B0-9A83-FD5948F63ADE}" dt="2023-06-14T12:28:21.648" v="1175" actId="27636"/>
          <ac:spMkLst>
            <pc:docMk/>
            <pc:sldMk cId="1936523497" sldId="288"/>
            <ac:spMk id="6" creationId="{CB23B072-D123-E3DB-BACD-C23629F196F0}"/>
          </ac:spMkLst>
        </pc:spChg>
        <pc:spChg chg="mod">
          <ac:chgData name="Hulda Laxdal Hauksdóttir" userId="905c133d-34b1-49bb-8cc7-7b0595929671" providerId="ADAL" clId="{4302CB56-8F0F-46B0-9A83-FD5948F63ADE}" dt="2023-06-14T12:28:00.336" v="1172" actId="27636"/>
          <ac:spMkLst>
            <pc:docMk/>
            <pc:sldMk cId="1936523497" sldId="288"/>
            <ac:spMk id="9" creationId="{59132308-A7A4-C8E4-C0D5-462E3968377C}"/>
          </ac:spMkLst>
        </pc:spChg>
        <pc:spChg chg="mod">
          <ac:chgData name="Hulda Laxdal Hauksdóttir" userId="905c133d-34b1-49bb-8cc7-7b0595929671" providerId="ADAL" clId="{4302CB56-8F0F-46B0-9A83-FD5948F63ADE}" dt="2023-06-14T12:28:06.780" v="1173" actId="14100"/>
          <ac:spMkLst>
            <pc:docMk/>
            <pc:sldMk cId="1936523497" sldId="288"/>
            <ac:spMk id="12" creationId="{78E21FAF-11E7-3FE2-9D49-CB30EC69ABE3}"/>
          </ac:spMkLst>
        </pc:spChg>
        <pc:spChg chg="mod">
          <ac:chgData name="Hulda Laxdal Hauksdóttir" userId="905c133d-34b1-49bb-8cc7-7b0595929671" providerId="ADAL" clId="{4302CB56-8F0F-46B0-9A83-FD5948F63ADE}" dt="2023-06-14T12:13:18.071" v="944" actId="790"/>
          <ac:spMkLst>
            <pc:docMk/>
            <pc:sldMk cId="1936523497" sldId="288"/>
            <ac:spMk id="14" creationId="{E0666068-C238-B838-4C52-6AFD27C7121F}"/>
          </ac:spMkLst>
        </pc:spChg>
      </pc:sldChg>
      <pc:sldChg chg="addSp delSp modSp mod">
        <pc:chgData name="Hulda Laxdal Hauksdóttir" userId="905c133d-34b1-49bb-8cc7-7b0595929671" providerId="ADAL" clId="{4302CB56-8F0F-46B0-9A83-FD5948F63ADE}" dt="2023-06-14T12:34:15.474" v="1239" actId="14100"/>
        <pc:sldMkLst>
          <pc:docMk/>
          <pc:sldMk cId="3602127516" sldId="289"/>
        </pc:sldMkLst>
        <pc:spChg chg="add del mod">
          <ac:chgData name="Hulda Laxdal Hauksdóttir" userId="905c133d-34b1-49bb-8cc7-7b0595929671" providerId="ADAL" clId="{4302CB56-8F0F-46B0-9A83-FD5948F63ADE}" dt="2023-06-14T12:32:18.274" v="1224" actId="478"/>
          <ac:spMkLst>
            <pc:docMk/>
            <pc:sldMk cId="3602127516" sldId="289"/>
            <ac:spMk id="3" creationId="{041CA746-925C-64F2-635D-2C693ABF3E9F}"/>
          </ac:spMkLst>
        </pc:spChg>
        <pc:spChg chg="mod">
          <ac:chgData name="Hulda Laxdal Hauksdóttir" userId="905c133d-34b1-49bb-8cc7-7b0595929671" providerId="ADAL" clId="{4302CB56-8F0F-46B0-9A83-FD5948F63ADE}" dt="2023-06-14T12:34:03.502" v="1237" actId="1076"/>
          <ac:spMkLst>
            <pc:docMk/>
            <pc:sldMk cId="3602127516" sldId="289"/>
            <ac:spMk id="4" creationId="{422E730E-B7EB-008C-8D68-DB404B5B1ED1}"/>
          </ac:spMkLst>
        </pc:spChg>
        <pc:spChg chg="add mod">
          <ac:chgData name="Hulda Laxdal Hauksdóttir" userId="905c133d-34b1-49bb-8cc7-7b0595929671" providerId="ADAL" clId="{4302CB56-8F0F-46B0-9A83-FD5948F63ADE}" dt="2023-06-14T12:33:19.123" v="1229" actId="478"/>
          <ac:spMkLst>
            <pc:docMk/>
            <pc:sldMk cId="3602127516" sldId="289"/>
            <ac:spMk id="7" creationId="{C1049D78-8DF7-12F6-BD6D-EED0F870BE2A}"/>
          </ac:spMkLst>
        </pc:spChg>
        <pc:picChg chg="add del mod">
          <ac:chgData name="Hulda Laxdal Hauksdóttir" userId="905c133d-34b1-49bb-8cc7-7b0595929671" providerId="ADAL" clId="{4302CB56-8F0F-46B0-9A83-FD5948F63ADE}" dt="2023-06-14T12:33:19.123" v="1229" actId="478"/>
          <ac:picMkLst>
            <pc:docMk/>
            <pc:sldMk cId="3602127516" sldId="289"/>
            <ac:picMk id="6" creationId="{FA7172A9-BE6D-7313-FE68-2BE2B17CA24F}"/>
          </ac:picMkLst>
        </pc:picChg>
        <pc:picChg chg="add mod">
          <ac:chgData name="Hulda Laxdal Hauksdóttir" userId="905c133d-34b1-49bb-8cc7-7b0595929671" providerId="ADAL" clId="{4302CB56-8F0F-46B0-9A83-FD5948F63ADE}" dt="2023-06-14T12:34:15.474" v="1239" actId="14100"/>
          <ac:picMkLst>
            <pc:docMk/>
            <pc:sldMk cId="3602127516" sldId="289"/>
            <ac:picMk id="8" creationId="{71F94114-52DC-0963-F685-CFD61A3B288D}"/>
          </ac:picMkLst>
        </pc:picChg>
      </pc:sldChg>
      <pc:sldChg chg="addSp delSp modSp mod addAnim delAnim modAnim">
        <pc:chgData name="Hulda Laxdal Hauksdóttir" userId="905c133d-34b1-49bb-8cc7-7b0595929671" providerId="ADAL" clId="{4302CB56-8F0F-46B0-9A83-FD5948F63ADE}" dt="2023-06-14T12:37:55.087" v="1273" actId="478"/>
        <pc:sldMkLst>
          <pc:docMk/>
          <pc:sldMk cId="1163292749" sldId="290"/>
        </pc:sldMkLst>
        <pc:spChg chg="del">
          <ac:chgData name="Hulda Laxdal Hauksdóttir" userId="905c133d-34b1-49bb-8cc7-7b0595929671" providerId="ADAL" clId="{4302CB56-8F0F-46B0-9A83-FD5948F63ADE}" dt="2023-06-14T12:37:55.087" v="1273" actId="478"/>
          <ac:spMkLst>
            <pc:docMk/>
            <pc:sldMk cId="1163292749" sldId="290"/>
            <ac:spMk id="3" creationId="{7D1CE066-3953-FD63-6CE7-4940F1EB6934}"/>
          </ac:spMkLst>
        </pc:spChg>
        <pc:spChg chg="mod">
          <ac:chgData name="Hulda Laxdal Hauksdóttir" userId="905c133d-34b1-49bb-8cc7-7b0595929671" providerId="ADAL" clId="{4302CB56-8F0F-46B0-9A83-FD5948F63ADE}" dt="2023-06-14T12:36:35.373" v="1261" actId="20577"/>
          <ac:spMkLst>
            <pc:docMk/>
            <pc:sldMk cId="1163292749" sldId="290"/>
            <ac:spMk id="4" creationId="{3FCD9C8A-5747-FFF2-6474-9E15DF54B741}"/>
          </ac:spMkLst>
        </pc:spChg>
        <pc:spChg chg="add mod">
          <ac:chgData name="Hulda Laxdal Hauksdóttir" userId="905c133d-34b1-49bb-8cc7-7b0595929671" providerId="ADAL" clId="{4302CB56-8F0F-46B0-9A83-FD5948F63ADE}" dt="2023-06-14T12:37:50.238" v="1272" actId="255"/>
          <ac:spMkLst>
            <pc:docMk/>
            <pc:sldMk cId="1163292749" sldId="290"/>
            <ac:spMk id="5" creationId="{A5B0188A-276F-E252-7CB5-51C5983D396C}"/>
          </ac:spMkLst>
        </pc:spChg>
        <pc:picChg chg="add del mod">
          <ac:chgData name="Hulda Laxdal Hauksdóttir" userId="905c133d-34b1-49bb-8cc7-7b0595929671" providerId="ADAL" clId="{4302CB56-8F0F-46B0-9A83-FD5948F63ADE}" dt="2023-06-14T12:35:52.026" v="1255"/>
          <ac:picMkLst>
            <pc:docMk/>
            <pc:sldMk cId="1163292749" sldId="290"/>
            <ac:picMk id="2" creationId="{7F512161-1E55-F519-10EE-97086946D330}"/>
          </ac:picMkLst>
        </pc:picChg>
        <pc:picChg chg="mod">
          <ac:chgData name="Hulda Laxdal Hauksdóttir" userId="905c133d-34b1-49bb-8cc7-7b0595929671" providerId="ADAL" clId="{4302CB56-8F0F-46B0-9A83-FD5948F63ADE}" dt="2023-06-14T12:35:42.461" v="1251" actId="1076"/>
          <ac:picMkLst>
            <pc:docMk/>
            <pc:sldMk cId="1163292749" sldId="290"/>
            <ac:picMk id="9" creationId="{C9AB376F-F3C9-F113-6A23-0AD0FEE69254}"/>
          </ac:picMkLst>
        </pc:picChg>
        <pc:picChg chg="add del">
          <ac:chgData name="Hulda Laxdal Hauksdóttir" userId="905c133d-34b1-49bb-8cc7-7b0595929671" providerId="ADAL" clId="{4302CB56-8F0F-46B0-9A83-FD5948F63ADE}" dt="2023-06-14T12:35:38.310" v="1247" actId="21"/>
          <ac:picMkLst>
            <pc:docMk/>
            <pc:sldMk cId="1163292749" sldId="290"/>
            <ac:picMk id="13" creationId="{D81116DC-7474-2221-5A20-49E34F7B8511}"/>
          </ac:picMkLst>
        </pc:picChg>
      </pc:sldChg>
      <pc:sldChg chg="addSp delSp modSp mod">
        <pc:chgData name="Hulda Laxdal Hauksdóttir" userId="905c133d-34b1-49bb-8cc7-7b0595929671" providerId="ADAL" clId="{4302CB56-8F0F-46B0-9A83-FD5948F63ADE}" dt="2023-06-14T13:02:58.952" v="1496" actId="20577"/>
        <pc:sldMkLst>
          <pc:docMk/>
          <pc:sldMk cId="3325012674" sldId="291"/>
        </pc:sldMkLst>
        <pc:spChg chg="mod">
          <ac:chgData name="Hulda Laxdal Hauksdóttir" userId="905c133d-34b1-49bb-8cc7-7b0595929671" providerId="ADAL" clId="{4302CB56-8F0F-46B0-9A83-FD5948F63ADE}" dt="2023-06-14T13:01:38.374" v="1474" actId="313"/>
          <ac:spMkLst>
            <pc:docMk/>
            <pc:sldMk cId="3325012674" sldId="291"/>
            <ac:spMk id="3" creationId="{4B0E3D40-9821-478E-4AC5-5A207BA232DA}"/>
          </ac:spMkLst>
        </pc:spChg>
        <pc:spChg chg="mod">
          <ac:chgData name="Hulda Laxdal Hauksdóttir" userId="905c133d-34b1-49bb-8cc7-7b0595929671" providerId="ADAL" clId="{4302CB56-8F0F-46B0-9A83-FD5948F63ADE}" dt="2023-06-14T13:00:14.302" v="1471" actId="790"/>
          <ac:spMkLst>
            <pc:docMk/>
            <pc:sldMk cId="3325012674" sldId="291"/>
            <ac:spMk id="4" creationId="{CF3A5067-60CD-B737-4C28-A1FDE72F08CF}"/>
          </ac:spMkLst>
        </pc:spChg>
        <pc:spChg chg="add mod">
          <ac:chgData name="Hulda Laxdal Hauksdóttir" userId="905c133d-34b1-49bb-8cc7-7b0595929671" providerId="ADAL" clId="{4302CB56-8F0F-46B0-9A83-FD5948F63ADE}" dt="2023-06-14T12:56:35.484" v="1368" actId="478"/>
          <ac:spMkLst>
            <pc:docMk/>
            <pc:sldMk cId="3325012674" sldId="291"/>
            <ac:spMk id="5" creationId="{846FB7BF-0CC3-E8D7-365D-16A6DFCC093C}"/>
          </ac:spMkLst>
        </pc:spChg>
        <pc:spChg chg="mod">
          <ac:chgData name="Hulda Laxdal Hauksdóttir" userId="905c133d-34b1-49bb-8cc7-7b0595929671" providerId="ADAL" clId="{4302CB56-8F0F-46B0-9A83-FD5948F63ADE}" dt="2023-06-14T13:02:58.952" v="1496" actId="20577"/>
          <ac:spMkLst>
            <pc:docMk/>
            <pc:sldMk cId="3325012674" sldId="291"/>
            <ac:spMk id="22" creationId="{561E377B-1EB9-C7E5-7527-8AD528F8C843}"/>
          </ac:spMkLst>
        </pc:spChg>
        <pc:picChg chg="add mod">
          <ac:chgData name="Hulda Laxdal Hauksdóttir" userId="905c133d-34b1-49bb-8cc7-7b0595929671" providerId="ADAL" clId="{4302CB56-8F0F-46B0-9A83-FD5948F63ADE}" dt="2023-06-14T12:56:55.692" v="1373" actId="14100"/>
          <ac:picMkLst>
            <pc:docMk/>
            <pc:sldMk cId="3325012674" sldId="291"/>
            <ac:picMk id="6" creationId="{4941A826-BB51-D578-88CE-7D701CC421D4}"/>
          </ac:picMkLst>
        </pc:picChg>
        <pc:picChg chg="del">
          <ac:chgData name="Hulda Laxdal Hauksdóttir" userId="905c133d-34b1-49bb-8cc7-7b0595929671" providerId="ADAL" clId="{4302CB56-8F0F-46B0-9A83-FD5948F63ADE}" dt="2023-06-14T12:56:35.484" v="1368" actId="478"/>
          <ac:picMkLst>
            <pc:docMk/>
            <pc:sldMk cId="3325012674" sldId="291"/>
            <ac:picMk id="9" creationId="{3239F553-E385-6821-D855-99EE0CBE736A}"/>
          </ac:picMkLst>
        </pc:picChg>
        <pc:cxnChg chg="add mod">
          <ac:chgData name="Hulda Laxdal Hauksdóttir" userId="905c133d-34b1-49bb-8cc7-7b0595929671" providerId="ADAL" clId="{4302CB56-8F0F-46B0-9A83-FD5948F63ADE}" dt="2023-06-14T12:57:45.885" v="1377" actId="1076"/>
          <ac:cxnSpMkLst>
            <pc:docMk/>
            <pc:sldMk cId="3325012674" sldId="291"/>
            <ac:cxnSpMk id="8" creationId="{A49D4A7A-A3B2-B45C-4FBC-1BE2F184AD0E}"/>
          </ac:cxnSpMkLst>
        </pc:cxnChg>
        <pc:cxnChg chg="add mod">
          <ac:chgData name="Hulda Laxdal Hauksdóttir" userId="905c133d-34b1-49bb-8cc7-7b0595929671" providerId="ADAL" clId="{4302CB56-8F0F-46B0-9A83-FD5948F63ADE}" dt="2023-06-14T12:57:57.867" v="1380" actId="1076"/>
          <ac:cxnSpMkLst>
            <pc:docMk/>
            <pc:sldMk cId="3325012674" sldId="291"/>
            <ac:cxnSpMk id="10" creationId="{ADCCB5D9-A244-88A2-0A6A-67C546D8133C}"/>
          </ac:cxnSpMkLst>
        </pc:cxnChg>
      </pc:sldChg>
      <pc:sldChg chg="addSp delSp modSp mod">
        <pc:chgData name="Hulda Laxdal Hauksdóttir" userId="905c133d-34b1-49bb-8cc7-7b0595929671" providerId="ADAL" clId="{4302CB56-8F0F-46B0-9A83-FD5948F63ADE}" dt="2023-06-14T13:24:52.743" v="1606" actId="27636"/>
        <pc:sldMkLst>
          <pc:docMk/>
          <pc:sldMk cId="2630110027" sldId="292"/>
        </pc:sldMkLst>
        <pc:spChg chg="add del">
          <ac:chgData name="Hulda Laxdal Hauksdóttir" userId="905c133d-34b1-49bb-8cc7-7b0595929671" providerId="ADAL" clId="{4302CB56-8F0F-46B0-9A83-FD5948F63ADE}" dt="2023-06-14T13:05:57.032" v="1499" actId="22"/>
          <ac:spMkLst>
            <pc:docMk/>
            <pc:sldMk cId="2630110027" sldId="292"/>
            <ac:spMk id="5" creationId="{84133A14-1E3F-95E3-31CC-F21197FEE2F0}"/>
          </ac:spMkLst>
        </pc:spChg>
        <pc:spChg chg="add del mod">
          <ac:chgData name="Hulda Laxdal Hauksdóttir" userId="905c133d-34b1-49bb-8cc7-7b0595929671" providerId="ADAL" clId="{4302CB56-8F0F-46B0-9A83-FD5948F63ADE}" dt="2023-06-14T13:07:08.551" v="1509" actId="478"/>
          <ac:spMkLst>
            <pc:docMk/>
            <pc:sldMk cId="2630110027" sldId="292"/>
            <ac:spMk id="7" creationId="{587FF2E6-E388-D0F6-D59F-5825567D768B}"/>
          </ac:spMkLst>
        </pc:spChg>
        <pc:spChg chg="del mod">
          <ac:chgData name="Hulda Laxdal Hauksdóttir" userId="905c133d-34b1-49bb-8cc7-7b0595929671" providerId="ADAL" clId="{4302CB56-8F0F-46B0-9A83-FD5948F63ADE}" dt="2023-06-14T13:06:32.289" v="1504" actId="478"/>
          <ac:spMkLst>
            <pc:docMk/>
            <pc:sldMk cId="2630110027" sldId="292"/>
            <ac:spMk id="8" creationId="{E507451C-B826-35E3-4D59-BFB3C6E57FBA}"/>
          </ac:spMkLst>
        </pc:spChg>
        <pc:spChg chg="add del mod">
          <ac:chgData name="Hulda Laxdal Hauksdóttir" userId="905c133d-34b1-49bb-8cc7-7b0595929671" providerId="ADAL" clId="{4302CB56-8F0F-46B0-9A83-FD5948F63ADE}" dt="2023-06-14T13:13:44.429" v="1548"/>
          <ac:spMkLst>
            <pc:docMk/>
            <pc:sldMk cId="2630110027" sldId="292"/>
            <ac:spMk id="9" creationId="{884EFB59-AE37-2914-CD77-042B0A951F8B}"/>
          </ac:spMkLst>
        </pc:spChg>
        <pc:spChg chg="mod">
          <ac:chgData name="Hulda Laxdal Hauksdóttir" userId="905c133d-34b1-49bb-8cc7-7b0595929671" providerId="ADAL" clId="{4302CB56-8F0F-46B0-9A83-FD5948F63ADE}" dt="2023-06-14T13:22:58.377" v="1598" actId="14100"/>
          <ac:spMkLst>
            <pc:docMk/>
            <pc:sldMk cId="2630110027" sldId="292"/>
            <ac:spMk id="10" creationId="{4D48D5AE-3B89-AF9F-6596-49A2504F1BF9}"/>
          </ac:spMkLst>
        </pc:spChg>
        <pc:spChg chg="mod">
          <ac:chgData name="Hulda Laxdal Hauksdóttir" userId="905c133d-34b1-49bb-8cc7-7b0595929671" providerId="ADAL" clId="{4302CB56-8F0F-46B0-9A83-FD5948F63ADE}" dt="2023-06-14T13:14:44.426" v="1554" actId="14100"/>
          <ac:spMkLst>
            <pc:docMk/>
            <pc:sldMk cId="2630110027" sldId="292"/>
            <ac:spMk id="11" creationId="{44858817-F7F8-6800-24CA-78606E6507CA}"/>
          </ac:spMkLst>
        </pc:spChg>
        <pc:spChg chg="del mod">
          <ac:chgData name="Hulda Laxdal Hauksdóttir" userId="905c133d-34b1-49bb-8cc7-7b0595929671" providerId="ADAL" clId="{4302CB56-8F0F-46B0-9A83-FD5948F63ADE}" dt="2023-06-14T13:07:45.666" v="1515" actId="478"/>
          <ac:spMkLst>
            <pc:docMk/>
            <pc:sldMk cId="2630110027" sldId="292"/>
            <ac:spMk id="13" creationId="{0336CC2A-0373-8665-1C6B-F7BB27E9CB79}"/>
          </ac:spMkLst>
        </pc:spChg>
        <pc:spChg chg="add mod">
          <ac:chgData name="Hulda Laxdal Hauksdóttir" userId="905c133d-34b1-49bb-8cc7-7b0595929671" providerId="ADAL" clId="{4302CB56-8F0F-46B0-9A83-FD5948F63ADE}" dt="2023-06-14T13:24:52.743" v="1606" actId="27636"/>
          <ac:spMkLst>
            <pc:docMk/>
            <pc:sldMk cId="2630110027" sldId="292"/>
            <ac:spMk id="14" creationId="{60EFE9AF-D709-7072-890B-7F2B829BDE9D}"/>
          </ac:spMkLst>
        </pc:spChg>
        <pc:spChg chg="add mod">
          <ac:chgData name="Hulda Laxdal Hauksdóttir" userId="905c133d-34b1-49bb-8cc7-7b0595929671" providerId="ADAL" clId="{4302CB56-8F0F-46B0-9A83-FD5948F63ADE}" dt="2023-06-14T13:24:48.094" v="1604" actId="14100"/>
          <ac:spMkLst>
            <pc:docMk/>
            <pc:sldMk cId="2630110027" sldId="292"/>
            <ac:spMk id="15" creationId="{D2B4D774-B7E6-CAAF-9C8A-184389455D1B}"/>
          </ac:spMkLst>
        </pc:spChg>
        <pc:spChg chg="add del mod">
          <ac:chgData name="Hulda Laxdal Hauksdóttir" userId="905c133d-34b1-49bb-8cc7-7b0595929671" providerId="ADAL" clId="{4302CB56-8F0F-46B0-9A83-FD5948F63ADE}" dt="2023-06-14T13:12:40.858" v="1542"/>
          <ac:spMkLst>
            <pc:docMk/>
            <pc:sldMk cId="2630110027" sldId="292"/>
            <ac:spMk id="16" creationId="{515ADFED-5120-F67F-0EAB-F79F1355BEB8}"/>
          </ac:spMkLst>
        </pc:spChg>
        <pc:spChg chg="add del mod">
          <ac:chgData name="Hulda Laxdal Hauksdóttir" userId="905c133d-34b1-49bb-8cc7-7b0595929671" providerId="ADAL" clId="{4302CB56-8F0F-46B0-9A83-FD5948F63ADE}" dt="2023-06-14T13:12:55.369" v="1546"/>
          <ac:spMkLst>
            <pc:docMk/>
            <pc:sldMk cId="2630110027" sldId="292"/>
            <ac:spMk id="17" creationId="{9F40469B-B04E-120B-8BD7-D028DF1C9C3F}"/>
          </ac:spMkLst>
        </pc:spChg>
        <pc:picChg chg="del mod">
          <ac:chgData name="Hulda Laxdal Hauksdóttir" userId="905c133d-34b1-49bb-8cc7-7b0595929671" providerId="ADAL" clId="{4302CB56-8F0F-46B0-9A83-FD5948F63ADE}" dt="2023-06-14T13:06:43.140" v="1506" actId="478"/>
          <ac:picMkLst>
            <pc:docMk/>
            <pc:sldMk cId="2630110027" sldId="292"/>
            <ac:picMk id="6" creationId="{F1852EFB-0CB9-4652-A9BA-05C28FCC9109}"/>
          </ac:picMkLst>
        </pc:picChg>
        <pc:picChg chg="mod">
          <ac:chgData name="Hulda Laxdal Hauksdóttir" userId="905c133d-34b1-49bb-8cc7-7b0595929671" providerId="ADAL" clId="{4302CB56-8F0F-46B0-9A83-FD5948F63ADE}" dt="2023-06-14T13:15:56.773" v="1564" actId="14100"/>
          <ac:picMkLst>
            <pc:docMk/>
            <pc:sldMk cId="2630110027" sldId="292"/>
            <ac:picMk id="12" creationId="{5D432D7D-A8FD-26F9-D5E6-F9188A960C6E}"/>
          </ac:picMkLst>
        </pc:picChg>
      </pc:sldChg>
      <pc:sldChg chg="del">
        <pc:chgData name="Hulda Laxdal Hauksdóttir" userId="905c133d-34b1-49bb-8cc7-7b0595929671" providerId="ADAL" clId="{4302CB56-8F0F-46B0-9A83-FD5948F63ADE}" dt="2023-06-14T13:24:35.997" v="1603" actId="2696"/>
        <pc:sldMkLst>
          <pc:docMk/>
          <pc:sldMk cId="0" sldId="293"/>
        </pc:sldMkLst>
      </pc:sldChg>
      <pc:sldChg chg="delSp modSp mod">
        <pc:chgData name="Hulda Laxdal Hauksdóttir" userId="905c133d-34b1-49bb-8cc7-7b0595929671" providerId="ADAL" clId="{4302CB56-8F0F-46B0-9A83-FD5948F63ADE}" dt="2023-06-14T13:23:54.553" v="1602" actId="255"/>
        <pc:sldMkLst>
          <pc:docMk/>
          <pc:sldMk cId="1901713570" sldId="294"/>
        </pc:sldMkLst>
        <pc:spChg chg="mod">
          <ac:chgData name="Hulda Laxdal Hauksdóttir" userId="905c133d-34b1-49bb-8cc7-7b0595929671" providerId="ADAL" clId="{4302CB56-8F0F-46B0-9A83-FD5948F63ADE}" dt="2023-06-14T13:21:42.286" v="1591" actId="255"/>
          <ac:spMkLst>
            <pc:docMk/>
            <pc:sldMk cId="1901713570" sldId="294"/>
            <ac:spMk id="2" creationId="{37AA7A03-6008-02D9-F05D-0505279E71CF}"/>
          </ac:spMkLst>
        </pc:spChg>
        <pc:spChg chg="del">
          <ac:chgData name="Hulda Laxdal Hauksdóttir" userId="905c133d-34b1-49bb-8cc7-7b0595929671" providerId="ADAL" clId="{4302CB56-8F0F-46B0-9A83-FD5948F63ADE}" dt="2023-06-14T13:21:25.713" v="1589" actId="478"/>
          <ac:spMkLst>
            <pc:docMk/>
            <pc:sldMk cId="1901713570" sldId="294"/>
            <ac:spMk id="8" creationId="{E507451C-B826-35E3-4D59-BFB3C6E57FBA}"/>
          </ac:spMkLst>
        </pc:spChg>
        <pc:spChg chg="mod">
          <ac:chgData name="Hulda Laxdal Hauksdóttir" userId="905c133d-34b1-49bb-8cc7-7b0595929671" providerId="ADAL" clId="{4302CB56-8F0F-46B0-9A83-FD5948F63ADE}" dt="2023-06-14T13:22:15.799" v="1593"/>
          <ac:spMkLst>
            <pc:docMk/>
            <pc:sldMk cId="1901713570" sldId="294"/>
            <ac:spMk id="9" creationId="{884EFB59-AE37-2914-CD77-042B0A951F8B}"/>
          </ac:spMkLst>
        </pc:spChg>
        <pc:spChg chg="mod">
          <ac:chgData name="Hulda Laxdal Hauksdóttir" userId="905c133d-34b1-49bb-8cc7-7b0595929671" providerId="ADAL" clId="{4302CB56-8F0F-46B0-9A83-FD5948F63ADE}" dt="2023-06-14T13:22:47.065" v="1596" actId="14100"/>
          <ac:spMkLst>
            <pc:docMk/>
            <pc:sldMk cId="1901713570" sldId="294"/>
            <ac:spMk id="10" creationId="{4D48D5AE-3B89-AF9F-6596-49A2504F1BF9}"/>
          </ac:spMkLst>
        </pc:spChg>
        <pc:spChg chg="mod">
          <ac:chgData name="Hulda Laxdal Hauksdóttir" userId="905c133d-34b1-49bb-8cc7-7b0595929671" providerId="ADAL" clId="{4302CB56-8F0F-46B0-9A83-FD5948F63ADE}" dt="2023-06-14T13:23:15.312" v="1599"/>
          <ac:spMkLst>
            <pc:docMk/>
            <pc:sldMk cId="1901713570" sldId="294"/>
            <ac:spMk id="11" creationId="{44858817-F7F8-6800-24CA-78606E6507CA}"/>
          </ac:spMkLst>
        </pc:spChg>
        <pc:spChg chg="mod">
          <ac:chgData name="Hulda Laxdal Hauksdóttir" userId="905c133d-34b1-49bb-8cc7-7b0595929671" providerId="ADAL" clId="{4302CB56-8F0F-46B0-9A83-FD5948F63ADE}" dt="2023-06-14T13:23:54.553" v="1602" actId="255"/>
          <ac:spMkLst>
            <pc:docMk/>
            <pc:sldMk cId="1901713570" sldId="294"/>
            <ac:spMk id="13" creationId="{0336CC2A-0373-8665-1C6B-F7BB27E9CB79}"/>
          </ac:spMkLst>
        </pc:spChg>
        <pc:picChg chg="mod">
          <ac:chgData name="Hulda Laxdal Hauksdóttir" userId="905c133d-34b1-49bb-8cc7-7b0595929671" providerId="ADAL" clId="{4302CB56-8F0F-46B0-9A83-FD5948F63ADE}" dt="2023-06-14T13:23:26.302" v="1601" actId="1076"/>
          <ac:picMkLst>
            <pc:docMk/>
            <pc:sldMk cId="1901713570" sldId="294"/>
            <ac:picMk id="12" creationId="{5D432D7D-A8FD-26F9-D5E6-F9188A960C6E}"/>
          </ac:picMkLst>
        </pc:picChg>
      </pc:sldChg>
      <pc:sldChg chg="modSp mod">
        <pc:chgData name="Hulda Laxdal Hauksdóttir" userId="905c133d-34b1-49bb-8cc7-7b0595929671" providerId="ADAL" clId="{4302CB56-8F0F-46B0-9A83-FD5948F63ADE}" dt="2023-06-14T13:33:28.304" v="1633" actId="20577"/>
        <pc:sldMkLst>
          <pc:docMk/>
          <pc:sldMk cId="4057773742" sldId="295"/>
        </pc:sldMkLst>
        <pc:spChg chg="mod">
          <ac:chgData name="Hulda Laxdal Hauksdóttir" userId="905c133d-34b1-49bb-8cc7-7b0595929671" providerId="ADAL" clId="{4302CB56-8F0F-46B0-9A83-FD5948F63ADE}" dt="2023-06-14T13:31:17.930" v="1615" actId="255"/>
          <ac:spMkLst>
            <pc:docMk/>
            <pc:sldMk cId="4057773742" sldId="295"/>
            <ac:spMk id="2" creationId="{CF5250E8-CB86-69CA-848F-ADBF457E894C}"/>
          </ac:spMkLst>
        </pc:spChg>
        <pc:spChg chg="mod">
          <ac:chgData name="Hulda Laxdal Hauksdóttir" userId="905c133d-34b1-49bb-8cc7-7b0595929671" providerId="ADAL" clId="{4302CB56-8F0F-46B0-9A83-FD5948F63ADE}" dt="2023-06-14T13:32:48.768" v="1629"/>
          <ac:spMkLst>
            <pc:docMk/>
            <pc:sldMk cId="4057773742" sldId="295"/>
            <ac:spMk id="9" creationId="{884EFB59-AE37-2914-CD77-042B0A951F8B}"/>
          </ac:spMkLst>
        </pc:spChg>
        <pc:spChg chg="mod">
          <ac:chgData name="Hulda Laxdal Hauksdóttir" userId="905c133d-34b1-49bb-8cc7-7b0595929671" providerId="ADAL" clId="{4302CB56-8F0F-46B0-9A83-FD5948F63ADE}" dt="2023-06-14T13:33:12.024" v="1631" actId="14100"/>
          <ac:spMkLst>
            <pc:docMk/>
            <pc:sldMk cId="4057773742" sldId="295"/>
            <ac:spMk id="10" creationId="{4D48D5AE-3B89-AF9F-6596-49A2504F1BF9}"/>
          </ac:spMkLst>
        </pc:spChg>
        <pc:spChg chg="mod">
          <ac:chgData name="Hulda Laxdal Hauksdóttir" userId="905c133d-34b1-49bb-8cc7-7b0595929671" providerId="ADAL" clId="{4302CB56-8F0F-46B0-9A83-FD5948F63ADE}" dt="2023-06-14T13:33:28.304" v="1633" actId="20577"/>
          <ac:spMkLst>
            <pc:docMk/>
            <pc:sldMk cId="4057773742" sldId="295"/>
            <ac:spMk id="11" creationId="{44858817-F7F8-6800-24CA-78606E6507CA}"/>
          </ac:spMkLst>
        </pc:spChg>
        <pc:spChg chg="mod">
          <ac:chgData name="Hulda Laxdal Hauksdóttir" userId="905c133d-34b1-49bb-8cc7-7b0595929671" providerId="ADAL" clId="{4302CB56-8F0F-46B0-9A83-FD5948F63ADE}" dt="2023-06-14T13:32:48.230" v="1628" actId="20577"/>
          <ac:spMkLst>
            <pc:docMk/>
            <pc:sldMk cId="4057773742" sldId="295"/>
            <ac:spMk id="13" creationId="{0336CC2A-0373-8665-1C6B-F7BB27E9CB79}"/>
          </ac:spMkLst>
        </pc:spChg>
      </pc:sldChg>
      <pc:sldChg chg="modSp mod">
        <pc:chgData name="Hulda Laxdal Hauksdóttir" userId="905c133d-34b1-49bb-8cc7-7b0595929671" providerId="ADAL" clId="{4302CB56-8F0F-46B0-9A83-FD5948F63ADE}" dt="2023-06-14T13:36:00.762" v="1654" actId="1076"/>
        <pc:sldMkLst>
          <pc:docMk/>
          <pc:sldMk cId="4044410688" sldId="296"/>
        </pc:sldMkLst>
        <pc:spChg chg="mod">
          <ac:chgData name="Hulda Laxdal Hauksdóttir" userId="905c133d-34b1-49bb-8cc7-7b0595929671" providerId="ADAL" clId="{4302CB56-8F0F-46B0-9A83-FD5948F63ADE}" dt="2023-06-14T13:34:14.495" v="1637" actId="790"/>
          <ac:spMkLst>
            <pc:docMk/>
            <pc:sldMk cId="4044410688" sldId="296"/>
            <ac:spMk id="2" creationId="{CF5250E8-CB86-69CA-848F-ADBF457E894C}"/>
          </ac:spMkLst>
        </pc:spChg>
        <pc:spChg chg="mod">
          <ac:chgData name="Hulda Laxdal Hauksdóttir" userId="905c133d-34b1-49bb-8cc7-7b0595929671" providerId="ADAL" clId="{4302CB56-8F0F-46B0-9A83-FD5948F63ADE}" dt="2023-06-14T13:34:57.442" v="1643"/>
          <ac:spMkLst>
            <pc:docMk/>
            <pc:sldMk cId="4044410688" sldId="296"/>
            <ac:spMk id="9" creationId="{884EFB59-AE37-2914-CD77-042B0A951F8B}"/>
          </ac:spMkLst>
        </pc:spChg>
        <pc:spChg chg="mod">
          <ac:chgData name="Hulda Laxdal Hauksdóttir" userId="905c133d-34b1-49bb-8cc7-7b0595929671" providerId="ADAL" clId="{4302CB56-8F0F-46B0-9A83-FD5948F63ADE}" dt="2023-06-14T13:35:54.668" v="1653" actId="14100"/>
          <ac:spMkLst>
            <pc:docMk/>
            <pc:sldMk cId="4044410688" sldId="296"/>
            <ac:spMk id="10" creationId="{4D48D5AE-3B89-AF9F-6596-49A2504F1BF9}"/>
          </ac:spMkLst>
        </pc:spChg>
        <pc:spChg chg="mod">
          <ac:chgData name="Hulda Laxdal Hauksdóttir" userId="905c133d-34b1-49bb-8cc7-7b0595929671" providerId="ADAL" clId="{4302CB56-8F0F-46B0-9A83-FD5948F63ADE}" dt="2023-06-14T13:35:46.814" v="1652" actId="20577"/>
          <ac:spMkLst>
            <pc:docMk/>
            <pc:sldMk cId="4044410688" sldId="296"/>
            <ac:spMk id="11" creationId="{44858817-F7F8-6800-24CA-78606E6507CA}"/>
          </ac:spMkLst>
        </pc:spChg>
        <pc:spChg chg="mod">
          <ac:chgData name="Hulda Laxdal Hauksdóttir" userId="905c133d-34b1-49bb-8cc7-7b0595929671" providerId="ADAL" clId="{4302CB56-8F0F-46B0-9A83-FD5948F63ADE}" dt="2023-06-14T13:34:34.913" v="1638"/>
          <ac:spMkLst>
            <pc:docMk/>
            <pc:sldMk cId="4044410688" sldId="296"/>
            <ac:spMk id="13" creationId="{0336CC2A-0373-8665-1C6B-F7BB27E9CB79}"/>
          </ac:spMkLst>
        </pc:spChg>
        <pc:picChg chg="mod">
          <ac:chgData name="Hulda Laxdal Hauksdóttir" userId="905c133d-34b1-49bb-8cc7-7b0595929671" providerId="ADAL" clId="{4302CB56-8F0F-46B0-9A83-FD5948F63ADE}" dt="2023-06-14T13:36:00.762" v="1654" actId="1076"/>
          <ac:picMkLst>
            <pc:docMk/>
            <pc:sldMk cId="4044410688" sldId="296"/>
            <ac:picMk id="12" creationId="{5D432D7D-A8FD-26F9-D5E6-F9188A960C6E}"/>
          </ac:picMkLst>
        </pc:picChg>
      </pc:sldChg>
      <pc:sldChg chg="modSp mod">
        <pc:chgData name="Hulda Laxdal Hauksdóttir" userId="905c133d-34b1-49bb-8cc7-7b0595929671" providerId="ADAL" clId="{4302CB56-8F0F-46B0-9A83-FD5948F63ADE}" dt="2023-06-14T14:05:25.567" v="1818" actId="14826"/>
        <pc:sldMkLst>
          <pc:docMk/>
          <pc:sldMk cId="4227786786" sldId="297"/>
        </pc:sldMkLst>
        <pc:spChg chg="mod">
          <ac:chgData name="Hulda Laxdal Hauksdóttir" userId="905c133d-34b1-49bb-8cc7-7b0595929671" providerId="ADAL" clId="{4302CB56-8F0F-46B0-9A83-FD5948F63ADE}" dt="2023-06-14T13:59:21.563" v="1811" actId="20577"/>
          <ac:spMkLst>
            <pc:docMk/>
            <pc:sldMk cId="4227786786" sldId="297"/>
            <ac:spMk id="1042" creationId="{00000000-0000-0000-0000-000000000000}"/>
          </ac:spMkLst>
        </pc:spChg>
        <pc:spChg chg="mod">
          <ac:chgData name="Hulda Laxdal Hauksdóttir" userId="905c133d-34b1-49bb-8cc7-7b0595929671" providerId="ADAL" clId="{4302CB56-8F0F-46B0-9A83-FD5948F63ADE}" dt="2023-06-14T13:54:20.890" v="1750" actId="790"/>
          <ac:spMkLst>
            <pc:docMk/>
            <pc:sldMk cId="4227786786" sldId="297"/>
            <ac:spMk id="1043" creationId="{00000000-0000-0000-0000-000000000000}"/>
          </ac:spMkLst>
        </pc:spChg>
        <pc:picChg chg="mod">
          <ac:chgData name="Hulda Laxdal Hauksdóttir" userId="905c133d-34b1-49bb-8cc7-7b0595929671" providerId="ADAL" clId="{4302CB56-8F0F-46B0-9A83-FD5948F63ADE}" dt="2023-06-14T14:05:25.567" v="1818" actId="14826"/>
          <ac:picMkLst>
            <pc:docMk/>
            <pc:sldMk cId="4227786786" sldId="297"/>
            <ac:picMk id="6" creationId="{5F64BB85-4D6F-93B2-DEE2-766A8C737079}"/>
          </ac:picMkLst>
        </pc:picChg>
      </pc:sldChg>
      <pc:sldChg chg="modSp mod">
        <pc:chgData name="Hulda Laxdal Hauksdóttir" userId="905c133d-34b1-49bb-8cc7-7b0595929671" providerId="ADAL" clId="{4302CB56-8F0F-46B0-9A83-FD5948F63ADE}" dt="2023-06-14T14:06:25.541" v="1822" actId="20577"/>
        <pc:sldMkLst>
          <pc:docMk/>
          <pc:sldMk cId="2972657896" sldId="298"/>
        </pc:sldMkLst>
        <pc:spChg chg="mod">
          <ac:chgData name="Hulda Laxdal Hauksdóttir" userId="905c133d-34b1-49bb-8cc7-7b0595929671" providerId="ADAL" clId="{4302CB56-8F0F-46B0-9A83-FD5948F63ADE}" dt="2023-06-14T14:06:25.541" v="1822" actId="20577"/>
          <ac:spMkLst>
            <pc:docMk/>
            <pc:sldMk cId="2972657896" sldId="298"/>
            <ac:spMk id="3" creationId="{7CB6AF95-5DE5-D467-EB30-5364DA469940}"/>
          </ac:spMkLst>
        </pc:spChg>
        <pc:spChg chg="mod">
          <ac:chgData name="Hulda Laxdal Hauksdóttir" userId="905c133d-34b1-49bb-8cc7-7b0595929671" providerId="ADAL" clId="{4302CB56-8F0F-46B0-9A83-FD5948F63ADE}" dt="2023-06-14T11:49:41.406" v="136" actId="14100"/>
          <ac:spMkLst>
            <pc:docMk/>
            <pc:sldMk cId="2972657896" sldId="298"/>
            <ac:spMk id="4" creationId="{9BC69CEB-C51A-C5C8-B09B-0D6FCCC00D4B}"/>
          </ac:spMkLst>
        </pc:spChg>
      </pc:sldChg>
      <pc:sldChg chg="addSp delSp modSp new mod">
        <pc:chgData name="Hulda Laxdal Hauksdóttir" userId="905c133d-34b1-49bb-8cc7-7b0595929671" providerId="ADAL" clId="{4302CB56-8F0F-46B0-9A83-FD5948F63ADE}" dt="2023-06-14T13:21:08.408" v="1588"/>
        <pc:sldMkLst>
          <pc:docMk/>
          <pc:sldMk cId="1886030122" sldId="299"/>
        </pc:sldMkLst>
        <pc:spChg chg="del">
          <ac:chgData name="Hulda Laxdal Hauksdóttir" userId="905c133d-34b1-49bb-8cc7-7b0595929671" providerId="ADAL" clId="{4302CB56-8F0F-46B0-9A83-FD5948F63ADE}" dt="2023-06-14T13:16:39.044" v="1567" actId="478"/>
          <ac:spMkLst>
            <pc:docMk/>
            <pc:sldMk cId="1886030122" sldId="299"/>
            <ac:spMk id="2" creationId="{0C32E046-E448-1B77-74D1-B30DD5395B93}"/>
          </ac:spMkLst>
        </pc:spChg>
        <pc:spChg chg="del">
          <ac:chgData name="Hulda Laxdal Hauksdóttir" userId="905c133d-34b1-49bb-8cc7-7b0595929671" providerId="ADAL" clId="{4302CB56-8F0F-46B0-9A83-FD5948F63ADE}" dt="2023-06-14T13:16:39.044" v="1567" actId="478"/>
          <ac:spMkLst>
            <pc:docMk/>
            <pc:sldMk cId="1886030122" sldId="299"/>
            <ac:spMk id="3" creationId="{893BAE14-FDBE-5030-1889-E6D1C3613677}"/>
          </ac:spMkLst>
        </pc:spChg>
        <pc:spChg chg="del">
          <ac:chgData name="Hulda Laxdal Hauksdóttir" userId="905c133d-34b1-49bb-8cc7-7b0595929671" providerId="ADAL" clId="{4302CB56-8F0F-46B0-9A83-FD5948F63ADE}" dt="2023-06-14T13:16:39.044" v="1567" actId="478"/>
          <ac:spMkLst>
            <pc:docMk/>
            <pc:sldMk cId="1886030122" sldId="299"/>
            <ac:spMk id="4" creationId="{46710EE8-27D2-EE1F-3EBF-38D59CDC1413}"/>
          </ac:spMkLst>
        </pc:spChg>
        <pc:spChg chg="del">
          <ac:chgData name="Hulda Laxdal Hauksdóttir" userId="905c133d-34b1-49bb-8cc7-7b0595929671" providerId="ADAL" clId="{4302CB56-8F0F-46B0-9A83-FD5948F63ADE}" dt="2023-06-14T13:16:39.044" v="1567" actId="478"/>
          <ac:spMkLst>
            <pc:docMk/>
            <pc:sldMk cId="1886030122" sldId="299"/>
            <ac:spMk id="5" creationId="{D3781190-5234-556D-3AA8-3B13169D08DC}"/>
          </ac:spMkLst>
        </pc:spChg>
        <pc:spChg chg="del">
          <ac:chgData name="Hulda Laxdal Hauksdóttir" userId="905c133d-34b1-49bb-8cc7-7b0595929671" providerId="ADAL" clId="{4302CB56-8F0F-46B0-9A83-FD5948F63ADE}" dt="2023-06-14T13:16:39.044" v="1567" actId="478"/>
          <ac:spMkLst>
            <pc:docMk/>
            <pc:sldMk cId="1886030122" sldId="299"/>
            <ac:spMk id="6" creationId="{81ED825E-37C4-1077-D987-37F453923A67}"/>
          </ac:spMkLst>
        </pc:spChg>
        <pc:spChg chg="del">
          <ac:chgData name="Hulda Laxdal Hauksdóttir" userId="905c133d-34b1-49bb-8cc7-7b0595929671" providerId="ADAL" clId="{4302CB56-8F0F-46B0-9A83-FD5948F63ADE}" dt="2023-06-14T13:16:39.044" v="1567" actId="478"/>
          <ac:spMkLst>
            <pc:docMk/>
            <pc:sldMk cId="1886030122" sldId="299"/>
            <ac:spMk id="7" creationId="{64EB6713-E703-797A-856B-99967E05203C}"/>
          </ac:spMkLst>
        </pc:spChg>
        <pc:spChg chg="del">
          <ac:chgData name="Hulda Laxdal Hauksdóttir" userId="905c133d-34b1-49bb-8cc7-7b0595929671" providerId="ADAL" clId="{4302CB56-8F0F-46B0-9A83-FD5948F63ADE}" dt="2023-06-14T13:16:39.044" v="1567" actId="478"/>
          <ac:spMkLst>
            <pc:docMk/>
            <pc:sldMk cId="1886030122" sldId="299"/>
            <ac:spMk id="8" creationId="{8084D55F-502D-FACB-289D-CADEFF214475}"/>
          </ac:spMkLst>
        </pc:spChg>
        <pc:spChg chg="del">
          <ac:chgData name="Hulda Laxdal Hauksdóttir" userId="905c133d-34b1-49bb-8cc7-7b0595929671" providerId="ADAL" clId="{4302CB56-8F0F-46B0-9A83-FD5948F63ADE}" dt="2023-06-14T13:16:39.044" v="1567" actId="478"/>
          <ac:spMkLst>
            <pc:docMk/>
            <pc:sldMk cId="1886030122" sldId="299"/>
            <ac:spMk id="9" creationId="{7042D631-5564-DCDC-73F8-1A5DBD3594A0}"/>
          </ac:spMkLst>
        </pc:spChg>
        <pc:spChg chg="del">
          <ac:chgData name="Hulda Laxdal Hauksdóttir" userId="905c133d-34b1-49bb-8cc7-7b0595929671" providerId="ADAL" clId="{4302CB56-8F0F-46B0-9A83-FD5948F63ADE}" dt="2023-06-14T13:16:39.044" v="1567" actId="478"/>
          <ac:spMkLst>
            <pc:docMk/>
            <pc:sldMk cId="1886030122" sldId="299"/>
            <ac:spMk id="10" creationId="{4C639EEB-EE58-1245-8400-62009B750C7A}"/>
          </ac:spMkLst>
        </pc:spChg>
        <pc:spChg chg="del">
          <ac:chgData name="Hulda Laxdal Hauksdóttir" userId="905c133d-34b1-49bb-8cc7-7b0595929671" providerId="ADAL" clId="{4302CB56-8F0F-46B0-9A83-FD5948F63ADE}" dt="2023-06-14T13:16:39.044" v="1567" actId="478"/>
          <ac:spMkLst>
            <pc:docMk/>
            <pc:sldMk cId="1886030122" sldId="299"/>
            <ac:spMk id="11" creationId="{18B1DEB7-92B2-FDC3-4F95-7A737276A3B0}"/>
          </ac:spMkLst>
        </pc:spChg>
        <pc:spChg chg="del">
          <ac:chgData name="Hulda Laxdal Hauksdóttir" userId="905c133d-34b1-49bb-8cc7-7b0595929671" providerId="ADAL" clId="{4302CB56-8F0F-46B0-9A83-FD5948F63ADE}" dt="2023-06-14T13:16:39.044" v="1567" actId="478"/>
          <ac:spMkLst>
            <pc:docMk/>
            <pc:sldMk cId="1886030122" sldId="299"/>
            <ac:spMk id="12" creationId="{E5A483FE-50F1-756F-4926-4C435EEF6D19}"/>
          </ac:spMkLst>
        </pc:spChg>
        <pc:spChg chg="del">
          <ac:chgData name="Hulda Laxdal Hauksdóttir" userId="905c133d-34b1-49bb-8cc7-7b0595929671" providerId="ADAL" clId="{4302CB56-8F0F-46B0-9A83-FD5948F63ADE}" dt="2023-06-14T13:16:39.044" v="1567" actId="478"/>
          <ac:spMkLst>
            <pc:docMk/>
            <pc:sldMk cId="1886030122" sldId="299"/>
            <ac:spMk id="13" creationId="{89BBC403-3BEC-4721-6DB0-41141CE4CE94}"/>
          </ac:spMkLst>
        </pc:spChg>
        <pc:spChg chg="add del mod">
          <ac:chgData name="Hulda Laxdal Hauksdóttir" userId="905c133d-34b1-49bb-8cc7-7b0595929671" providerId="ADAL" clId="{4302CB56-8F0F-46B0-9A83-FD5948F63ADE}" dt="2023-06-14T13:21:08.408" v="1588"/>
          <ac:spMkLst>
            <pc:docMk/>
            <pc:sldMk cId="1886030122" sldId="299"/>
            <ac:spMk id="17" creationId="{E62C0FB7-157D-9CF9-1047-92279AD38D9A}"/>
          </ac:spMkLst>
        </pc:spChg>
        <pc:spChg chg="add mod">
          <ac:chgData name="Hulda Laxdal Hauksdóttir" userId="905c133d-34b1-49bb-8cc7-7b0595929671" providerId="ADAL" clId="{4302CB56-8F0F-46B0-9A83-FD5948F63ADE}" dt="2023-06-14T13:20:52.672" v="1586" actId="14100"/>
          <ac:spMkLst>
            <pc:docMk/>
            <pc:sldMk cId="1886030122" sldId="299"/>
            <ac:spMk id="18" creationId="{854576A2-029F-9B19-F845-CFC229BFA1E5}"/>
          </ac:spMkLst>
        </pc:spChg>
        <pc:picChg chg="add del mod">
          <ac:chgData name="Hulda Laxdal Hauksdóttir" userId="905c133d-34b1-49bb-8cc7-7b0595929671" providerId="ADAL" clId="{4302CB56-8F0F-46B0-9A83-FD5948F63ADE}" dt="2023-06-14T13:19:32.816" v="1573" actId="478"/>
          <ac:picMkLst>
            <pc:docMk/>
            <pc:sldMk cId="1886030122" sldId="299"/>
            <ac:picMk id="15" creationId="{75334C65-E01B-A175-BA5B-B4ACB7C60D65}"/>
          </ac:picMkLst>
        </pc:picChg>
        <pc:picChg chg="add mod">
          <ac:chgData name="Hulda Laxdal Hauksdóttir" userId="905c133d-34b1-49bb-8cc7-7b0595929671" providerId="ADAL" clId="{4302CB56-8F0F-46B0-9A83-FD5948F63ADE}" dt="2023-06-14T13:20:48.760" v="1585" actId="14100"/>
          <ac:picMkLst>
            <pc:docMk/>
            <pc:sldMk cId="1886030122" sldId="299"/>
            <ac:picMk id="16" creationId="{A3C175ED-5979-68FD-A63E-CF4E5ABAE922}"/>
          </ac:picMkLst>
        </pc:picChg>
      </pc:sldChg>
      <pc:sldChg chg="addSp delSp modSp new mod">
        <pc:chgData name="Hulda Laxdal Hauksdóttir" userId="905c133d-34b1-49bb-8cc7-7b0595929671" providerId="ADAL" clId="{4302CB56-8F0F-46B0-9A83-FD5948F63ADE}" dt="2023-06-14T13:30:15.214" v="1613" actId="14100"/>
        <pc:sldMkLst>
          <pc:docMk/>
          <pc:sldMk cId="3082289001" sldId="300"/>
        </pc:sldMkLst>
        <pc:spChg chg="del">
          <ac:chgData name="Hulda Laxdal Hauksdóttir" userId="905c133d-34b1-49bb-8cc7-7b0595929671" providerId="ADAL" clId="{4302CB56-8F0F-46B0-9A83-FD5948F63ADE}" dt="2023-06-14T13:28:13.428" v="1608" actId="478"/>
          <ac:spMkLst>
            <pc:docMk/>
            <pc:sldMk cId="3082289001" sldId="300"/>
            <ac:spMk id="2" creationId="{8494693B-3D62-1B15-6692-680F945CA19F}"/>
          </ac:spMkLst>
        </pc:spChg>
        <pc:spChg chg="del">
          <ac:chgData name="Hulda Laxdal Hauksdóttir" userId="905c133d-34b1-49bb-8cc7-7b0595929671" providerId="ADAL" clId="{4302CB56-8F0F-46B0-9A83-FD5948F63ADE}" dt="2023-06-14T13:28:13.428" v="1608" actId="478"/>
          <ac:spMkLst>
            <pc:docMk/>
            <pc:sldMk cId="3082289001" sldId="300"/>
            <ac:spMk id="3" creationId="{E03B317F-3EF3-3BFF-DCE9-91F5EAFF838B}"/>
          </ac:spMkLst>
        </pc:spChg>
        <pc:spChg chg="del">
          <ac:chgData name="Hulda Laxdal Hauksdóttir" userId="905c133d-34b1-49bb-8cc7-7b0595929671" providerId="ADAL" clId="{4302CB56-8F0F-46B0-9A83-FD5948F63ADE}" dt="2023-06-14T13:28:13.428" v="1608" actId="478"/>
          <ac:spMkLst>
            <pc:docMk/>
            <pc:sldMk cId="3082289001" sldId="300"/>
            <ac:spMk id="4" creationId="{769E7F8B-434F-9C44-489B-7731B562DE62}"/>
          </ac:spMkLst>
        </pc:spChg>
        <pc:spChg chg="del">
          <ac:chgData name="Hulda Laxdal Hauksdóttir" userId="905c133d-34b1-49bb-8cc7-7b0595929671" providerId="ADAL" clId="{4302CB56-8F0F-46B0-9A83-FD5948F63ADE}" dt="2023-06-14T13:28:13.428" v="1608" actId="478"/>
          <ac:spMkLst>
            <pc:docMk/>
            <pc:sldMk cId="3082289001" sldId="300"/>
            <ac:spMk id="5" creationId="{F9DB26C2-97A1-D196-37CB-BB8A600FF02C}"/>
          </ac:spMkLst>
        </pc:spChg>
        <pc:spChg chg="mod">
          <ac:chgData name="Hulda Laxdal Hauksdóttir" userId="905c133d-34b1-49bb-8cc7-7b0595929671" providerId="ADAL" clId="{4302CB56-8F0F-46B0-9A83-FD5948F63ADE}" dt="2023-06-14T13:29:51.308" v="1610"/>
          <ac:spMkLst>
            <pc:docMk/>
            <pc:sldMk cId="3082289001" sldId="300"/>
            <ac:spMk id="15" creationId="{AB748129-2162-3EDD-6EF1-7CEDFFE4145E}"/>
          </ac:spMkLst>
        </pc:spChg>
        <pc:spChg chg="mod">
          <ac:chgData name="Hulda Laxdal Hauksdóttir" userId="905c133d-34b1-49bb-8cc7-7b0595929671" providerId="ADAL" clId="{4302CB56-8F0F-46B0-9A83-FD5948F63ADE}" dt="2023-06-14T13:29:51.308" v="1610"/>
          <ac:spMkLst>
            <pc:docMk/>
            <pc:sldMk cId="3082289001" sldId="300"/>
            <ac:spMk id="17" creationId="{ACB23752-6D46-9A60-3C6D-97E715EE0CB4}"/>
          </ac:spMkLst>
        </pc:spChg>
        <pc:spChg chg="mod">
          <ac:chgData name="Hulda Laxdal Hauksdóttir" userId="905c133d-34b1-49bb-8cc7-7b0595929671" providerId="ADAL" clId="{4302CB56-8F0F-46B0-9A83-FD5948F63ADE}" dt="2023-06-14T13:29:51.308" v="1610"/>
          <ac:spMkLst>
            <pc:docMk/>
            <pc:sldMk cId="3082289001" sldId="300"/>
            <ac:spMk id="19" creationId="{413BEA05-D55D-D044-74FA-C89AC1FF83A0}"/>
          </ac:spMkLst>
        </pc:spChg>
        <pc:spChg chg="mod">
          <ac:chgData name="Hulda Laxdal Hauksdóttir" userId="905c133d-34b1-49bb-8cc7-7b0595929671" providerId="ADAL" clId="{4302CB56-8F0F-46B0-9A83-FD5948F63ADE}" dt="2023-06-14T13:29:51.308" v="1610"/>
          <ac:spMkLst>
            <pc:docMk/>
            <pc:sldMk cId="3082289001" sldId="300"/>
            <ac:spMk id="21" creationId="{E0B4A2A7-C8DA-39CC-6E91-30E2B4C5A9F3}"/>
          </ac:spMkLst>
        </pc:spChg>
        <pc:spChg chg="mod">
          <ac:chgData name="Hulda Laxdal Hauksdóttir" userId="905c133d-34b1-49bb-8cc7-7b0595929671" providerId="ADAL" clId="{4302CB56-8F0F-46B0-9A83-FD5948F63ADE}" dt="2023-06-14T13:29:51.308" v="1610"/>
          <ac:spMkLst>
            <pc:docMk/>
            <pc:sldMk cId="3082289001" sldId="300"/>
            <ac:spMk id="23" creationId="{E6C69FF0-6C2E-B2B8-BD8C-C72ABAB4C61C}"/>
          </ac:spMkLst>
        </pc:spChg>
        <pc:spChg chg="mod">
          <ac:chgData name="Hulda Laxdal Hauksdóttir" userId="905c133d-34b1-49bb-8cc7-7b0595929671" providerId="ADAL" clId="{4302CB56-8F0F-46B0-9A83-FD5948F63ADE}" dt="2023-06-14T13:29:51.308" v="1610"/>
          <ac:spMkLst>
            <pc:docMk/>
            <pc:sldMk cId="3082289001" sldId="300"/>
            <ac:spMk id="25" creationId="{AB7C94CB-98C7-289A-52FA-39FC70058474}"/>
          </ac:spMkLst>
        </pc:spChg>
        <pc:spChg chg="mod">
          <ac:chgData name="Hulda Laxdal Hauksdóttir" userId="905c133d-34b1-49bb-8cc7-7b0595929671" providerId="ADAL" clId="{4302CB56-8F0F-46B0-9A83-FD5948F63ADE}" dt="2023-06-14T13:29:51.308" v="1610"/>
          <ac:spMkLst>
            <pc:docMk/>
            <pc:sldMk cId="3082289001" sldId="300"/>
            <ac:spMk id="26" creationId="{58C1C461-2C68-ACF9-4DD1-27F2C80BEF7F}"/>
          </ac:spMkLst>
        </pc:spChg>
        <pc:spChg chg="mod">
          <ac:chgData name="Hulda Laxdal Hauksdóttir" userId="905c133d-34b1-49bb-8cc7-7b0595929671" providerId="ADAL" clId="{4302CB56-8F0F-46B0-9A83-FD5948F63ADE}" dt="2023-06-14T13:29:51.308" v="1610"/>
          <ac:spMkLst>
            <pc:docMk/>
            <pc:sldMk cId="3082289001" sldId="300"/>
            <ac:spMk id="27" creationId="{BF80A7CB-86F7-E9D0-A6F0-6043A4D036C2}"/>
          </ac:spMkLst>
        </pc:spChg>
        <pc:spChg chg="add del mod">
          <ac:chgData name="Hulda Laxdal Hauksdóttir" userId="905c133d-34b1-49bb-8cc7-7b0595929671" providerId="ADAL" clId="{4302CB56-8F0F-46B0-9A83-FD5948F63ADE}" dt="2023-06-14T13:29:51.308" v="1610"/>
          <ac:spMkLst>
            <pc:docMk/>
            <pc:sldMk cId="3082289001" sldId="300"/>
            <ac:spMk id="28" creationId="{8ADFBBCA-2BF4-8DA1-68A6-49E360454DEB}"/>
          </ac:spMkLst>
        </pc:spChg>
        <pc:spChg chg="add del mod">
          <ac:chgData name="Hulda Laxdal Hauksdóttir" userId="905c133d-34b1-49bb-8cc7-7b0595929671" providerId="ADAL" clId="{4302CB56-8F0F-46B0-9A83-FD5948F63ADE}" dt="2023-06-14T13:29:51.308" v="1610"/>
          <ac:spMkLst>
            <pc:docMk/>
            <pc:sldMk cId="3082289001" sldId="300"/>
            <ac:spMk id="29" creationId="{278B2C96-39C4-D1A6-D93E-8F303C112A44}"/>
          </ac:spMkLst>
        </pc:spChg>
        <pc:spChg chg="add del mod">
          <ac:chgData name="Hulda Laxdal Hauksdóttir" userId="905c133d-34b1-49bb-8cc7-7b0595929671" providerId="ADAL" clId="{4302CB56-8F0F-46B0-9A83-FD5948F63ADE}" dt="2023-06-14T13:29:51.308" v="1610"/>
          <ac:spMkLst>
            <pc:docMk/>
            <pc:sldMk cId="3082289001" sldId="300"/>
            <ac:spMk id="30" creationId="{32DA9174-8F36-525B-DD70-F7E5FD3B3302}"/>
          </ac:spMkLst>
        </pc:spChg>
        <pc:spChg chg="mod">
          <ac:chgData name="Hulda Laxdal Hauksdóttir" userId="905c133d-34b1-49bb-8cc7-7b0595929671" providerId="ADAL" clId="{4302CB56-8F0F-46B0-9A83-FD5948F63ADE}" dt="2023-06-14T13:29:51.308" v="1610"/>
          <ac:spMkLst>
            <pc:docMk/>
            <pc:sldMk cId="3082289001" sldId="300"/>
            <ac:spMk id="33" creationId="{5B6B4987-B2E1-A69D-5850-816759391EF9}"/>
          </ac:spMkLst>
        </pc:spChg>
        <pc:spChg chg="mod">
          <ac:chgData name="Hulda Laxdal Hauksdóttir" userId="905c133d-34b1-49bb-8cc7-7b0595929671" providerId="ADAL" clId="{4302CB56-8F0F-46B0-9A83-FD5948F63ADE}" dt="2023-06-14T13:29:51.308" v="1610"/>
          <ac:spMkLst>
            <pc:docMk/>
            <pc:sldMk cId="3082289001" sldId="300"/>
            <ac:spMk id="35" creationId="{284DD898-3471-0325-C425-A4C673EAA2A4}"/>
          </ac:spMkLst>
        </pc:spChg>
        <pc:spChg chg="mod">
          <ac:chgData name="Hulda Laxdal Hauksdóttir" userId="905c133d-34b1-49bb-8cc7-7b0595929671" providerId="ADAL" clId="{4302CB56-8F0F-46B0-9A83-FD5948F63ADE}" dt="2023-06-14T13:29:51.308" v="1610"/>
          <ac:spMkLst>
            <pc:docMk/>
            <pc:sldMk cId="3082289001" sldId="300"/>
            <ac:spMk id="37" creationId="{F391C1E6-0D54-6DB8-1357-D5511FF47E4C}"/>
          </ac:spMkLst>
        </pc:spChg>
        <pc:spChg chg="mod">
          <ac:chgData name="Hulda Laxdal Hauksdóttir" userId="905c133d-34b1-49bb-8cc7-7b0595929671" providerId="ADAL" clId="{4302CB56-8F0F-46B0-9A83-FD5948F63ADE}" dt="2023-06-14T13:29:51.308" v="1610"/>
          <ac:spMkLst>
            <pc:docMk/>
            <pc:sldMk cId="3082289001" sldId="300"/>
            <ac:spMk id="39" creationId="{C1E11E5E-ED4B-A667-BDE0-290714B12182}"/>
          </ac:spMkLst>
        </pc:spChg>
        <pc:spChg chg="mod">
          <ac:chgData name="Hulda Laxdal Hauksdóttir" userId="905c133d-34b1-49bb-8cc7-7b0595929671" providerId="ADAL" clId="{4302CB56-8F0F-46B0-9A83-FD5948F63ADE}" dt="2023-06-14T13:29:51.308" v="1610"/>
          <ac:spMkLst>
            <pc:docMk/>
            <pc:sldMk cId="3082289001" sldId="300"/>
            <ac:spMk id="41" creationId="{1B5B1998-C89D-6B46-9A14-4B172338D199}"/>
          </ac:spMkLst>
        </pc:spChg>
        <pc:spChg chg="mod">
          <ac:chgData name="Hulda Laxdal Hauksdóttir" userId="905c133d-34b1-49bb-8cc7-7b0595929671" providerId="ADAL" clId="{4302CB56-8F0F-46B0-9A83-FD5948F63ADE}" dt="2023-06-14T13:29:51.308" v="1610"/>
          <ac:spMkLst>
            <pc:docMk/>
            <pc:sldMk cId="3082289001" sldId="300"/>
            <ac:spMk id="43" creationId="{7EF812DD-921D-FFAF-E890-28E5B0D9926A}"/>
          </ac:spMkLst>
        </pc:spChg>
        <pc:spChg chg="mod">
          <ac:chgData name="Hulda Laxdal Hauksdóttir" userId="905c133d-34b1-49bb-8cc7-7b0595929671" providerId="ADAL" clId="{4302CB56-8F0F-46B0-9A83-FD5948F63ADE}" dt="2023-06-14T13:29:51.308" v="1610"/>
          <ac:spMkLst>
            <pc:docMk/>
            <pc:sldMk cId="3082289001" sldId="300"/>
            <ac:spMk id="44" creationId="{8808A953-08E1-3E4E-34F1-E3D88D0ABEAE}"/>
          </ac:spMkLst>
        </pc:spChg>
        <pc:spChg chg="mod">
          <ac:chgData name="Hulda Laxdal Hauksdóttir" userId="905c133d-34b1-49bb-8cc7-7b0595929671" providerId="ADAL" clId="{4302CB56-8F0F-46B0-9A83-FD5948F63ADE}" dt="2023-06-14T13:29:51.308" v="1610"/>
          <ac:spMkLst>
            <pc:docMk/>
            <pc:sldMk cId="3082289001" sldId="300"/>
            <ac:spMk id="46" creationId="{4EDEFD34-AA24-A695-4B82-612289ED74B4}"/>
          </ac:spMkLst>
        </pc:spChg>
        <pc:spChg chg="mod">
          <ac:chgData name="Hulda Laxdal Hauksdóttir" userId="905c133d-34b1-49bb-8cc7-7b0595929671" providerId="ADAL" clId="{4302CB56-8F0F-46B0-9A83-FD5948F63ADE}" dt="2023-06-14T13:29:51.308" v="1610"/>
          <ac:spMkLst>
            <pc:docMk/>
            <pc:sldMk cId="3082289001" sldId="300"/>
            <ac:spMk id="47" creationId="{24AC64FD-845C-4815-916E-0769D382FF4E}"/>
          </ac:spMkLst>
        </pc:spChg>
        <pc:spChg chg="mod">
          <ac:chgData name="Hulda Laxdal Hauksdóttir" userId="905c133d-34b1-49bb-8cc7-7b0595929671" providerId="ADAL" clId="{4302CB56-8F0F-46B0-9A83-FD5948F63ADE}" dt="2023-06-14T13:29:51.308" v="1610"/>
          <ac:spMkLst>
            <pc:docMk/>
            <pc:sldMk cId="3082289001" sldId="300"/>
            <ac:spMk id="48" creationId="{BC335F0D-0056-7E87-5DDB-D3E6667D4B4C}"/>
          </ac:spMkLst>
        </pc:spChg>
        <pc:spChg chg="mod">
          <ac:chgData name="Hulda Laxdal Hauksdóttir" userId="905c133d-34b1-49bb-8cc7-7b0595929671" providerId="ADAL" clId="{4302CB56-8F0F-46B0-9A83-FD5948F63ADE}" dt="2023-06-14T13:29:51.308" v="1610"/>
          <ac:spMkLst>
            <pc:docMk/>
            <pc:sldMk cId="3082289001" sldId="300"/>
            <ac:spMk id="49" creationId="{BE6CBDDE-C3D1-108A-50BE-205E78C11A12}"/>
          </ac:spMkLst>
        </pc:spChg>
        <pc:spChg chg="mod">
          <ac:chgData name="Hulda Laxdal Hauksdóttir" userId="905c133d-34b1-49bb-8cc7-7b0595929671" providerId="ADAL" clId="{4302CB56-8F0F-46B0-9A83-FD5948F63ADE}" dt="2023-06-14T13:29:51.308" v="1610"/>
          <ac:spMkLst>
            <pc:docMk/>
            <pc:sldMk cId="3082289001" sldId="300"/>
            <ac:spMk id="50" creationId="{2977649B-7B0D-8507-E3A3-C59DCC2F7752}"/>
          </ac:spMkLst>
        </pc:spChg>
        <pc:spChg chg="mod">
          <ac:chgData name="Hulda Laxdal Hauksdóttir" userId="905c133d-34b1-49bb-8cc7-7b0595929671" providerId="ADAL" clId="{4302CB56-8F0F-46B0-9A83-FD5948F63ADE}" dt="2023-06-14T13:29:51.308" v="1610"/>
          <ac:spMkLst>
            <pc:docMk/>
            <pc:sldMk cId="3082289001" sldId="300"/>
            <ac:spMk id="51" creationId="{65799267-556C-5036-5EBB-3784B5C70FBE}"/>
          </ac:spMkLst>
        </pc:spChg>
        <pc:spChg chg="mod">
          <ac:chgData name="Hulda Laxdal Hauksdóttir" userId="905c133d-34b1-49bb-8cc7-7b0595929671" providerId="ADAL" clId="{4302CB56-8F0F-46B0-9A83-FD5948F63ADE}" dt="2023-06-14T13:29:51.308" v="1610"/>
          <ac:spMkLst>
            <pc:docMk/>
            <pc:sldMk cId="3082289001" sldId="300"/>
            <ac:spMk id="52" creationId="{62FDCD07-2103-DDE2-18BB-7E0C6A05FE5C}"/>
          </ac:spMkLst>
        </pc:spChg>
        <pc:spChg chg="mod">
          <ac:chgData name="Hulda Laxdal Hauksdóttir" userId="905c133d-34b1-49bb-8cc7-7b0595929671" providerId="ADAL" clId="{4302CB56-8F0F-46B0-9A83-FD5948F63ADE}" dt="2023-06-14T13:29:51.308" v="1610"/>
          <ac:spMkLst>
            <pc:docMk/>
            <pc:sldMk cId="3082289001" sldId="300"/>
            <ac:spMk id="53" creationId="{E6F91F91-09B2-1EB4-3F9C-9408E2F63E02}"/>
          </ac:spMkLst>
        </pc:spChg>
        <pc:spChg chg="mod">
          <ac:chgData name="Hulda Laxdal Hauksdóttir" userId="905c133d-34b1-49bb-8cc7-7b0595929671" providerId="ADAL" clId="{4302CB56-8F0F-46B0-9A83-FD5948F63ADE}" dt="2023-06-14T13:29:51.308" v="1610"/>
          <ac:spMkLst>
            <pc:docMk/>
            <pc:sldMk cId="3082289001" sldId="300"/>
            <ac:spMk id="54" creationId="{42E4AD14-63A8-204E-B969-1CA5CFAD1BE2}"/>
          </ac:spMkLst>
        </pc:spChg>
        <pc:spChg chg="mod">
          <ac:chgData name="Hulda Laxdal Hauksdóttir" userId="905c133d-34b1-49bb-8cc7-7b0595929671" providerId="ADAL" clId="{4302CB56-8F0F-46B0-9A83-FD5948F63ADE}" dt="2023-06-14T13:29:51.308" v="1610"/>
          <ac:spMkLst>
            <pc:docMk/>
            <pc:sldMk cId="3082289001" sldId="300"/>
            <ac:spMk id="55" creationId="{C3EC2756-AD37-6DFD-4316-6BBCD7D84FD3}"/>
          </ac:spMkLst>
        </pc:spChg>
        <pc:spChg chg="mod">
          <ac:chgData name="Hulda Laxdal Hauksdóttir" userId="905c133d-34b1-49bb-8cc7-7b0595929671" providerId="ADAL" clId="{4302CB56-8F0F-46B0-9A83-FD5948F63ADE}" dt="2023-06-14T13:29:51.308" v="1610"/>
          <ac:spMkLst>
            <pc:docMk/>
            <pc:sldMk cId="3082289001" sldId="300"/>
            <ac:spMk id="56" creationId="{932A2E57-C23F-57E1-9E04-FC533952D7A4}"/>
          </ac:spMkLst>
        </pc:spChg>
        <pc:spChg chg="mod">
          <ac:chgData name="Hulda Laxdal Hauksdóttir" userId="905c133d-34b1-49bb-8cc7-7b0595929671" providerId="ADAL" clId="{4302CB56-8F0F-46B0-9A83-FD5948F63ADE}" dt="2023-06-14T13:29:51.308" v="1610"/>
          <ac:spMkLst>
            <pc:docMk/>
            <pc:sldMk cId="3082289001" sldId="300"/>
            <ac:spMk id="57" creationId="{4E1F9F2A-247B-D363-F46E-36461A389512}"/>
          </ac:spMkLst>
        </pc:spChg>
        <pc:spChg chg="mod">
          <ac:chgData name="Hulda Laxdal Hauksdóttir" userId="905c133d-34b1-49bb-8cc7-7b0595929671" providerId="ADAL" clId="{4302CB56-8F0F-46B0-9A83-FD5948F63ADE}" dt="2023-06-14T13:29:51.308" v="1610"/>
          <ac:spMkLst>
            <pc:docMk/>
            <pc:sldMk cId="3082289001" sldId="300"/>
            <ac:spMk id="58" creationId="{939D456F-B560-D7BB-58B5-8499385E6D13}"/>
          </ac:spMkLst>
        </pc:spChg>
        <pc:spChg chg="mod">
          <ac:chgData name="Hulda Laxdal Hauksdóttir" userId="905c133d-34b1-49bb-8cc7-7b0595929671" providerId="ADAL" clId="{4302CB56-8F0F-46B0-9A83-FD5948F63ADE}" dt="2023-06-14T13:29:51.308" v="1610"/>
          <ac:spMkLst>
            <pc:docMk/>
            <pc:sldMk cId="3082289001" sldId="300"/>
            <ac:spMk id="59" creationId="{A1C73C00-E2C8-3AB1-FBA6-9A79679E43F7}"/>
          </ac:spMkLst>
        </pc:spChg>
        <pc:spChg chg="mod">
          <ac:chgData name="Hulda Laxdal Hauksdóttir" userId="905c133d-34b1-49bb-8cc7-7b0595929671" providerId="ADAL" clId="{4302CB56-8F0F-46B0-9A83-FD5948F63ADE}" dt="2023-06-14T13:29:51.308" v="1610"/>
          <ac:spMkLst>
            <pc:docMk/>
            <pc:sldMk cId="3082289001" sldId="300"/>
            <ac:spMk id="60" creationId="{5310D54B-9BDD-3AE4-C498-8F12A9D67F87}"/>
          </ac:spMkLst>
        </pc:spChg>
        <pc:spChg chg="mod">
          <ac:chgData name="Hulda Laxdal Hauksdóttir" userId="905c133d-34b1-49bb-8cc7-7b0595929671" providerId="ADAL" clId="{4302CB56-8F0F-46B0-9A83-FD5948F63ADE}" dt="2023-06-14T13:29:51.308" v="1610"/>
          <ac:spMkLst>
            <pc:docMk/>
            <pc:sldMk cId="3082289001" sldId="300"/>
            <ac:spMk id="61" creationId="{6FF4AFB6-1264-363A-A237-B3F780C20E33}"/>
          </ac:spMkLst>
        </pc:spChg>
        <pc:spChg chg="mod">
          <ac:chgData name="Hulda Laxdal Hauksdóttir" userId="905c133d-34b1-49bb-8cc7-7b0595929671" providerId="ADAL" clId="{4302CB56-8F0F-46B0-9A83-FD5948F63ADE}" dt="2023-06-14T13:29:51.308" v="1610"/>
          <ac:spMkLst>
            <pc:docMk/>
            <pc:sldMk cId="3082289001" sldId="300"/>
            <ac:spMk id="62" creationId="{61F64944-3684-BF68-15ED-95D7D8B7530F}"/>
          </ac:spMkLst>
        </pc:spChg>
        <pc:spChg chg="mod">
          <ac:chgData name="Hulda Laxdal Hauksdóttir" userId="905c133d-34b1-49bb-8cc7-7b0595929671" providerId="ADAL" clId="{4302CB56-8F0F-46B0-9A83-FD5948F63ADE}" dt="2023-06-14T13:29:51.308" v="1610"/>
          <ac:spMkLst>
            <pc:docMk/>
            <pc:sldMk cId="3082289001" sldId="300"/>
            <ac:spMk id="63" creationId="{6EF3B5D4-0D71-ADC3-2B0D-29CC90125051}"/>
          </ac:spMkLst>
        </pc:spChg>
        <pc:spChg chg="mod">
          <ac:chgData name="Hulda Laxdal Hauksdóttir" userId="905c133d-34b1-49bb-8cc7-7b0595929671" providerId="ADAL" clId="{4302CB56-8F0F-46B0-9A83-FD5948F63ADE}" dt="2023-06-14T13:29:51.308" v="1610"/>
          <ac:spMkLst>
            <pc:docMk/>
            <pc:sldMk cId="3082289001" sldId="300"/>
            <ac:spMk id="3075" creationId="{D5D228C6-1418-EE38-E6DD-2AA75781A57E}"/>
          </ac:spMkLst>
        </pc:spChg>
        <pc:spChg chg="mod">
          <ac:chgData name="Hulda Laxdal Hauksdóttir" userId="905c133d-34b1-49bb-8cc7-7b0595929671" providerId="ADAL" clId="{4302CB56-8F0F-46B0-9A83-FD5948F63ADE}" dt="2023-06-14T13:29:51.308" v="1610"/>
          <ac:spMkLst>
            <pc:docMk/>
            <pc:sldMk cId="3082289001" sldId="300"/>
            <ac:spMk id="3078" creationId="{8E7B895F-8963-A0DE-E50E-691D5866C5B8}"/>
          </ac:spMkLst>
        </pc:spChg>
        <pc:spChg chg="mod">
          <ac:chgData name="Hulda Laxdal Hauksdóttir" userId="905c133d-34b1-49bb-8cc7-7b0595929671" providerId="ADAL" clId="{4302CB56-8F0F-46B0-9A83-FD5948F63ADE}" dt="2023-06-14T13:29:51.308" v="1610"/>
          <ac:spMkLst>
            <pc:docMk/>
            <pc:sldMk cId="3082289001" sldId="300"/>
            <ac:spMk id="3079" creationId="{60D556FB-04AC-56C7-89BD-39A5DCEFC919}"/>
          </ac:spMkLst>
        </pc:spChg>
        <pc:spChg chg="mod">
          <ac:chgData name="Hulda Laxdal Hauksdóttir" userId="905c133d-34b1-49bb-8cc7-7b0595929671" providerId="ADAL" clId="{4302CB56-8F0F-46B0-9A83-FD5948F63ADE}" dt="2023-06-14T13:29:51.308" v="1610"/>
          <ac:spMkLst>
            <pc:docMk/>
            <pc:sldMk cId="3082289001" sldId="300"/>
            <ac:spMk id="3081" creationId="{A7BEE6E5-4064-8055-ED0F-13B88DFE9503}"/>
          </ac:spMkLst>
        </pc:spChg>
        <pc:spChg chg="mod">
          <ac:chgData name="Hulda Laxdal Hauksdóttir" userId="905c133d-34b1-49bb-8cc7-7b0595929671" providerId="ADAL" clId="{4302CB56-8F0F-46B0-9A83-FD5948F63ADE}" dt="2023-06-14T13:29:51.308" v="1610"/>
          <ac:spMkLst>
            <pc:docMk/>
            <pc:sldMk cId="3082289001" sldId="300"/>
            <ac:spMk id="3082" creationId="{9AA87CF6-91C6-FF77-7B40-7A205FAD4EA1}"/>
          </ac:spMkLst>
        </pc:spChg>
        <pc:spChg chg="mod">
          <ac:chgData name="Hulda Laxdal Hauksdóttir" userId="905c133d-34b1-49bb-8cc7-7b0595929671" providerId="ADAL" clId="{4302CB56-8F0F-46B0-9A83-FD5948F63ADE}" dt="2023-06-14T13:29:51.308" v="1610"/>
          <ac:spMkLst>
            <pc:docMk/>
            <pc:sldMk cId="3082289001" sldId="300"/>
            <ac:spMk id="3083" creationId="{C59561DA-7A6D-257D-B875-4D4CB42F966C}"/>
          </ac:spMkLst>
        </pc:spChg>
        <pc:spChg chg="mod">
          <ac:chgData name="Hulda Laxdal Hauksdóttir" userId="905c133d-34b1-49bb-8cc7-7b0595929671" providerId="ADAL" clId="{4302CB56-8F0F-46B0-9A83-FD5948F63ADE}" dt="2023-06-14T13:29:51.308" v="1610"/>
          <ac:spMkLst>
            <pc:docMk/>
            <pc:sldMk cId="3082289001" sldId="300"/>
            <ac:spMk id="3094" creationId="{2196ADA9-74E0-7420-BD2C-EA69EAD5DCF1}"/>
          </ac:spMkLst>
        </pc:spChg>
        <pc:spChg chg="mod">
          <ac:chgData name="Hulda Laxdal Hauksdóttir" userId="905c133d-34b1-49bb-8cc7-7b0595929671" providerId="ADAL" clId="{4302CB56-8F0F-46B0-9A83-FD5948F63ADE}" dt="2023-06-14T13:29:51.308" v="1610"/>
          <ac:spMkLst>
            <pc:docMk/>
            <pc:sldMk cId="3082289001" sldId="300"/>
            <ac:spMk id="3095" creationId="{0E4BA82F-FD08-4BE6-A86D-319E442CC23D}"/>
          </ac:spMkLst>
        </pc:spChg>
        <pc:spChg chg="add del mod">
          <ac:chgData name="Hulda Laxdal Hauksdóttir" userId="905c133d-34b1-49bb-8cc7-7b0595929671" providerId="ADAL" clId="{4302CB56-8F0F-46B0-9A83-FD5948F63ADE}" dt="2023-06-14T13:29:51.308" v="1610"/>
          <ac:spMkLst>
            <pc:docMk/>
            <pc:sldMk cId="3082289001" sldId="300"/>
            <ac:spMk id="3099" creationId="{E5CB3AB3-6D26-CF8A-01FE-FBA787C112E8}"/>
          </ac:spMkLst>
        </pc:spChg>
        <pc:spChg chg="add del mod">
          <ac:chgData name="Hulda Laxdal Hauksdóttir" userId="905c133d-34b1-49bb-8cc7-7b0595929671" providerId="ADAL" clId="{4302CB56-8F0F-46B0-9A83-FD5948F63ADE}" dt="2023-06-14T13:29:51.308" v="1610"/>
          <ac:spMkLst>
            <pc:docMk/>
            <pc:sldMk cId="3082289001" sldId="300"/>
            <ac:spMk id="3100" creationId="{13B59C86-4AD9-F207-315B-3C741E4983AB}"/>
          </ac:spMkLst>
        </pc:spChg>
        <pc:spChg chg="add del mod">
          <ac:chgData name="Hulda Laxdal Hauksdóttir" userId="905c133d-34b1-49bb-8cc7-7b0595929671" providerId="ADAL" clId="{4302CB56-8F0F-46B0-9A83-FD5948F63ADE}" dt="2023-06-14T13:29:51.308" v="1610"/>
          <ac:spMkLst>
            <pc:docMk/>
            <pc:sldMk cId="3082289001" sldId="300"/>
            <ac:spMk id="3106" creationId="{53D890A3-5EC5-8B1B-D8D0-D7D65D14EF60}"/>
          </ac:spMkLst>
        </pc:spChg>
        <pc:spChg chg="add del mod">
          <ac:chgData name="Hulda Laxdal Hauksdóttir" userId="905c133d-34b1-49bb-8cc7-7b0595929671" providerId="ADAL" clId="{4302CB56-8F0F-46B0-9A83-FD5948F63ADE}" dt="2023-06-14T13:29:51.308" v="1610"/>
          <ac:spMkLst>
            <pc:docMk/>
            <pc:sldMk cId="3082289001" sldId="300"/>
            <ac:spMk id="3107" creationId="{D0BD1016-AE1D-F91C-7A6F-84D7A4D4DD28}"/>
          </ac:spMkLst>
        </pc:spChg>
        <pc:spChg chg="add del mod">
          <ac:chgData name="Hulda Laxdal Hauksdóttir" userId="905c133d-34b1-49bb-8cc7-7b0595929671" providerId="ADAL" clId="{4302CB56-8F0F-46B0-9A83-FD5948F63ADE}" dt="2023-06-14T13:29:51.308" v="1610"/>
          <ac:spMkLst>
            <pc:docMk/>
            <pc:sldMk cId="3082289001" sldId="300"/>
            <ac:spMk id="3108" creationId="{A530A09A-8AD8-8DEA-FBD1-D28F479F5ED9}"/>
          </ac:spMkLst>
        </pc:spChg>
        <pc:spChg chg="add del mod">
          <ac:chgData name="Hulda Laxdal Hauksdóttir" userId="905c133d-34b1-49bb-8cc7-7b0595929671" providerId="ADAL" clId="{4302CB56-8F0F-46B0-9A83-FD5948F63ADE}" dt="2023-06-14T13:29:51.308" v="1610"/>
          <ac:spMkLst>
            <pc:docMk/>
            <pc:sldMk cId="3082289001" sldId="300"/>
            <ac:spMk id="3109" creationId="{675359D3-4F88-5C8B-F842-902A008F230C}"/>
          </ac:spMkLst>
        </pc:spChg>
        <pc:spChg chg="add del mod">
          <ac:chgData name="Hulda Laxdal Hauksdóttir" userId="905c133d-34b1-49bb-8cc7-7b0595929671" providerId="ADAL" clId="{4302CB56-8F0F-46B0-9A83-FD5948F63ADE}" dt="2023-06-14T13:29:51.308" v="1610"/>
          <ac:spMkLst>
            <pc:docMk/>
            <pc:sldMk cId="3082289001" sldId="300"/>
            <ac:spMk id="3110" creationId="{98A6EBCA-A9B7-0244-A382-9B54B475A385}"/>
          </ac:spMkLst>
        </pc:spChg>
        <pc:spChg chg="add del mod">
          <ac:chgData name="Hulda Laxdal Hauksdóttir" userId="905c133d-34b1-49bb-8cc7-7b0595929671" providerId="ADAL" clId="{4302CB56-8F0F-46B0-9A83-FD5948F63ADE}" dt="2023-06-14T13:29:51.308" v="1610"/>
          <ac:spMkLst>
            <pc:docMk/>
            <pc:sldMk cId="3082289001" sldId="300"/>
            <ac:spMk id="3111" creationId="{97236EDC-4A8E-B92B-5BDF-DA0A20FF088A}"/>
          </ac:spMkLst>
        </pc:spChg>
        <pc:spChg chg="add del mod">
          <ac:chgData name="Hulda Laxdal Hauksdóttir" userId="905c133d-34b1-49bb-8cc7-7b0595929671" providerId="ADAL" clId="{4302CB56-8F0F-46B0-9A83-FD5948F63ADE}" dt="2023-06-14T13:29:51.308" v="1610"/>
          <ac:spMkLst>
            <pc:docMk/>
            <pc:sldMk cId="3082289001" sldId="300"/>
            <ac:spMk id="3112" creationId="{928826CF-D471-A7BC-F8F1-7939B5468118}"/>
          </ac:spMkLst>
        </pc:spChg>
        <pc:spChg chg="add del mod">
          <ac:chgData name="Hulda Laxdal Hauksdóttir" userId="905c133d-34b1-49bb-8cc7-7b0595929671" providerId="ADAL" clId="{4302CB56-8F0F-46B0-9A83-FD5948F63ADE}" dt="2023-06-14T13:29:51.308" v="1610"/>
          <ac:spMkLst>
            <pc:docMk/>
            <pc:sldMk cId="3082289001" sldId="300"/>
            <ac:spMk id="3113" creationId="{8238A586-E62B-DD59-1F49-38D05C8AD60B}"/>
          </ac:spMkLst>
        </pc:spChg>
        <pc:spChg chg="add del mod">
          <ac:chgData name="Hulda Laxdal Hauksdóttir" userId="905c133d-34b1-49bb-8cc7-7b0595929671" providerId="ADAL" clId="{4302CB56-8F0F-46B0-9A83-FD5948F63ADE}" dt="2023-06-14T13:29:51.308" v="1610"/>
          <ac:spMkLst>
            <pc:docMk/>
            <pc:sldMk cId="3082289001" sldId="300"/>
            <ac:spMk id="3114" creationId="{DABE51A7-952B-975F-842A-388DEB65B0C4}"/>
          </ac:spMkLst>
        </pc:spChg>
        <pc:spChg chg="add del mod">
          <ac:chgData name="Hulda Laxdal Hauksdóttir" userId="905c133d-34b1-49bb-8cc7-7b0595929671" providerId="ADAL" clId="{4302CB56-8F0F-46B0-9A83-FD5948F63ADE}" dt="2023-06-14T13:29:51.308" v="1610"/>
          <ac:spMkLst>
            <pc:docMk/>
            <pc:sldMk cId="3082289001" sldId="300"/>
            <ac:spMk id="3115" creationId="{998AD6F3-481C-82B5-A7C9-8CDC5829FFE5}"/>
          </ac:spMkLst>
        </pc:spChg>
        <pc:spChg chg="add del mod">
          <ac:chgData name="Hulda Laxdal Hauksdóttir" userId="905c133d-34b1-49bb-8cc7-7b0595929671" providerId="ADAL" clId="{4302CB56-8F0F-46B0-9A83-FD5948F63ADE}" dt="2023-06-14T13:29:51.308" v="1610"/>
          <ac:spMkLst>
            <pc:docMk/>
            <pc:sldMk cId="3082289001" sldId="300"/>
            <ac:spMk id="3116" creationId="{75F91274-49B2-FD4C-A22E-7EEBA7784BE0}"/>
          </ac:spMkLst>
        </pc:spChg>
        <pc:spChg chg="add del mod">
          <ac:chgData name="Hulda Laxdal Hauksdóttir" userId="905c133d-34b1-49bb-8cc7-7b0595929671" providerId="ADAL" clId="{4302CB56-8F0F-46B0-9A83-FD5948F63ADE}" dt="2023-06-14T13:29:51.308" v="1610"/>
          <ac:spMkLst>
            <pc:docMk/>
            <pc:sldMk cId="3082289001" sldId="300"/>
            <ac:spMk id="3117" creationId="{E71A5B89-5E96-8AB1-52DA-8CD9AC7B8D09}"/>
          </ac:spMkLst>
        </pc:spChg>
        <pc:spChg chg="add del mod">
          <ac:chgData name="Hulda Laxdal Hauksdóttir" userId="905c133d-34b1-49bb-8cc7-7b0595929671" providerId="ADAL" clId="{4302CB56-8F0F-46B0-9A83-FD5948F63ADE}" dt="2023-06-14T13:29:51.308" v="1610"/>
          <ac:spMkLst>
            <pc:docMk/>
            <pc:sldMk cId="3082289001" sldId="300"/>
            <ac:spMk id="3118" creationId="{7D323A7C-5B49-3775-ABB1-9CD2B012F90E}"/>
          </ac:spMkLst>
        </pc:spChg>
        <pc:spChg chg="add del mod">
          <ac:chgData name="Hulda Laxdal Hauksdóttir" userId="905c133d-34b1-49bb-8cc7-7b0595929671" providerId="ADAL" clId="{4302CB56-8F0F-46B0-9A83-FD5948F63ADE}" dt="2023-06-14T13:29:51.308" v="1610"/>
          <ac:spMkLst>
            <pc:docMk/>
            <pc:sldMk cId="3082289001" sldId="300"/>
            <ac:spMk id="3120" creationId="{F0DB4795-BA88-AD01-728A-75059BEEAFA0}"/>
          </ac:spMkLst>
        </pc:spChg>
        <pc:spChg chg="add del mod">
          <ac:chgData name="Hulda Laxdal Hauksdóttir" userId="905c133d-34b1-49bb-8cc7-7b0595929671" providerId="ADAL" clId="{4302CB56-8F0F-46B0-9A83-FD5948F63ADE}" dt="2023-06-14T13:29:51.308" v="1610"/>
          <ac:spMkLst>
            <pc:docMk/>
            <pc:sldMk cId="3082289001" sldId="300"/>
            <ac:spMk id="3126" creationId="{9199F3C0-DD7C-5285-A586-005A0FD444D5}"/>
          </ac:spMkLst>
        </pc:spChg>
        <pc:spChg chg="mod">
          <ac:chgData name="Hulda Laxdal Hauksdóttir" userId="905c133d-34b1-49bb-8cc7-7b0595929671" providerId="ADAL" clId="{4302CB56-8F0F-46B0-9A83-FD5948F63ADE}" dt="2023-06-14T13:29:51.308" v="1610"/>
          <ac:spMkLst>
            <pc:docMk/>
            <pc:sldMk cId="3082289001" sldId="300"/>
            <ac:spMk id="3138" creationId="{C3BD78F8-DCC7-A6D2-3D7C-C744FCA934DD}"/>
          </ac:spMkLst>
        </pc:spChg>
        <pc:spChg chg="mod">
          <ac:chgData name="Hulda Laxdal Hauksdóttir" userId="905c133d-34b1-49bb-8cc7-7b0595929671" providerId="ADAL" clId="{4302CB56-8F0F-46B0-9A83-FD5948F63ADE}" dt="2023-06-14T13:29:51.308" v="1610"/>
          <ac:spMkLst>
            <pc:docMk/>
            <pc:sldMk cId="3082289001" sldId="300"/>
            <ac:spMk id="3139" creationId="{B5F1E7BF-82FA-3C7F-F137-136E5C2060B0}"/>
          </ac:spMkLst>
        </pc:spChg>
        <pc:spChg chg="mod">
          <ac:chgData name="Hulda Laxdal Hauksdóttir" userId="905c133d-34b1-49bb-8cc7-7b0595929671" providerId="ADAL" clId="{4302CB56-8F0F-46B0-9A83-FD5948F63ADE}" dt="2023-06-14T13:29:51.308" v="1610"/>
          <ac:spMkLst>
            <pc:docMk/>
            <pc:sldMk cId="3082289001" sldId="300"/>
            <ac:spMk id="3140" creationId="{127733D2-9DF9-03CB-BDB8-2EE4811817FB}"/>
          </ac:spMkLst>
        </pc:spChg>
        <pc:spChg chg="mod">
          <ac:chgData name="Hulda Laxdal Hauksdóttir" userId="905c133d-34b1-49bb-8cc7-7b0595929671" providerId="ADAL" clId="{4302CB56-8F0F-46B0-9A83-FD5948F63ADE}" dt="2023-06-14T13:29:51.308" v="1610"/>
          <ac:spMkLst>
            <pc:docMk/>
            <pc:sldMk cId="3082289001" sldId="300"/>
            <ac:spMk id="3141" creationId="{0937B198-60F4-E262-C2FC-89E3E37060E2}"/>
          </ac:spMkLst>
        </pc:spChg>
        <pc:spChg chg="mod">
          <ac:chgData name="Hulda Laxdal Hauksdóttir" userId="905c133d-34b1-49bb-8cc7-7b0595929671" providerId="ADAL" clId="{4302CB56-8F0F-46B0-9A83-FD5948F63ADE}" dt="2023-06-14T13:29:51.308" v="1610"/>
          <ac:spMkLst>
            <pc:docMk/>
            <pc:sldMk cId="3082289001" sldId="300"/>
            <ac:spMk id="3142" creationId="{66258DCF-2F43-D518-E437-3C35AE4AC2D5}"/>
          </ac:spMkLst>
        </pc:spChg>
        <pc:spChg chg="mod">
          <ac:chgData name="Hulda Laxdal Hauksdóttir" userId="905c133d-34b1-49bb-8cc7-7b0595929671" providerId="ADAL" clId="{4302CB56-8F0F-46B0-9A83-FD5948F63ADE}" dt="2023-06-14T13:29:51.308" v="1610"/>
          <ac:spMkLst>
            <pc:docMk/>
            <pc:sldMk cId="3082289001" sldId="300"/>
            <ac:spMk id="3143" creationId="{D3E26230-8F7D-62B9-7561-C2EC68A282AC}"/>
          </ac:spMkLst>
        </pc:spChg>
        <pc:spChg chg="mod">
          <ac:chgData name="Hulda Laxdal Hauksdóttir" userId="905c133d-34b1-49bb-8cc7-7b0595929671" providerId="ADAL" clId="{4302CB56-8F0F-46B0-9A83-FD5948F63ADE}" dt="2023-06-14T13:29:51.308" v="1610"/>
          <ac:spMkLst>
            <pc:docMk/>
            <pc:sldMk cId="3082289001" sldId="300"/>
            <ac:spMk id="3144" creationId="{EFD86A35-0E9C-AFE2-74A4-5DBDD15DF968}"/>
          </ac:spMkLst>
        </pc:spChg>
        <pc:spChg chg="mod">
          <ac:chgData name="Hulda Laxdal Hauksdóttir" userId="905c133d-34b1-49bb-8cc7-7b0595929671" providerId="ADAL" clId="{4302CB56-8F0F-46B0-9A83-FD5948F63ADE}" dt="2023-06-14T13:29:51.308" v="1610"/>
          <ac:spMkLst>
            <pc:docMk/>
            <pc:sldMk cId="3082289001" sldId="300"/>
            <ac:spMk id="3148" creationId="{4D57E758-8AC2-BD56-B960-99B21FF973B7}"/>
          </ac:spMkLst>
        </pc:spChg>
        <pc:spChg chg="mod">
          <ac:chgData name="Hulda Laxdal Hauksdóttir" userId="905c133d-34b1-49bb-8cc7-7b0595929671" providerId="ADAL" clId="{4302CB56-8F0F-46B0-9A83-FD5948F63ADE}" dt="2023-06-14T13:29:51.308" v="1610"/>
          <ac:spMkLst>
            <pc:docMk/>
            <pc:sldMk cId="3082289001" sldId="300"/>
            <ac:spMk id="3149" creationId="{3898B12A-AFB6-0026-199C-67AB2C03970E}"/>
          </ac:spMkLst>
        </pc:spChg>
        <pc:spChg chg="mod">
          <ac:chgData name="Hulda Laxdal Hauksdóttir" userId="905c133d-34b1-49bb-8cc7-7b0595929671" providerId="ADAL" clId="{4302CB56-8F0F-46B0-9A83-FD5948F63ADE}" dt="2023-06-14T13:29:51.308" v="1610"/>
          <ac:spMkLst>
            <pc:docMk/>
            <pc:sldMk cId="3082289001" sldId="300"/>
            <ac:spMk id="3150" creationId="{7E601D20-EA0D-FA6A-D28C-D4B9859E2F47}"/>
          </ac:spMkLst>
        </pc:spChg>
        <pc:spChg chg="mod">
          <ac:chgData name="Hulda Laxdal Hauksdóttir" userId="905c133d-34b1-49bb-8cc7-7b0595929671" providerId="ADAL" clId="{4302CB56-8F0F-46B0-9A83-FD5948F63ADE}" dt="2023-06-14T13:29:51.308" v="1610"/>
          <ac:spMkLst>
            <pc:docMk/>
            <pc:sldMk cId="3082289001" sldId="300"/>
            <ac:spMk id="3151" creationId="{27E9D3AB-A765-F533-6CB0-D6882BFB7AD4}"/>
          </ac:spMkLst>
        </pc:spChg>
        <pc:spChg chg="mod">
          <ac:chgData name="Hulda Laxdal Hauksdóttir" userId="905c133d-34b1-49bb-8cc7-7b0595929671" providerId="ADAL" clId="{4302CB56-8F0F-46B0-9A83-FD5948F63ADE}" dt="2023-06-14T13:29:51.308" v="1610"/>
          <ac:spMkLst>
            <pc:docMk/>
            <pc:sldMk cId="3082289001" sldId="300"/>
            <ac:spMk id="3152" creationId="{320EFB5B-15A5-BB04-DD57-7DAD3FECBDFA}"/>
          </ac:spMkLst>
        </pc:spChg>
        <pc:spChg chg="mod">
          <ac:chgData name="Hulda Laxdal Hauksdóttir" userId="905c133d-34b1-49bb-8cc7-7b0595929671" providerId="ADAL" clId="{4302CB56-8F0F-46B0-9A83-FD5948F63ADE}" dt="2023-06-14T13:29:51.308" v="1610"/>
          <ac:spMkLst>
            <pc:docMk/>
            <pc:sldMk cId="3082289001" sldId="300"/>
            <ac:spMk id="3153" creationId="{5F1CEBD3-4E30-B003-D65E-CCAB762EB8E8}"/>
          </ac:spMkLst>
        </pc:spChg>
        <pc:spChg chg="mod">
          <ac:chgData name="Hulda Laxdal Hauksdóttir" userId="905c133d-34b1-49bb-8cc7-7b0595929671" providerId="ADAL" clId="{4302CB56-8F0F-46B0-9A83-FD5948F63ADE}" dt="2023-06-14T13:29:51.308" v="1610"/>
          <ac:spMkLst>
            <pc:docMk/>
            <pc:sldMk cId="3082289001" sldId="300"/>
            <ac:spMk id="3154" creationId="{F0B77ABB-243A-4658-BF10-E8A4B0890E54}"/>
          </ac:spMkLst>
        </pc:spChg>
        <pc:spChg chg="mod">
          <ac:chgData name="Hulda Laxdal Hauksdóttir" userId="905c133d-34b1-49bb-8cc7-7b0595929671" providerId="ADAL" clId="{4302CB56-8F0F-46B0-9A83-FD5948F63ADE}" dt="2023-06-14T13:29:51.308" v="1610"/>
          <ac:spMkLst>
            <pc:docMk/>
            <pc:sldMk cId="3082289001" sldId="300"/>
            <ac:spMk id="3155" creationId="{C71F9961-CABA-6376-7E00-6E284B7360FC}"/>
          </ac:spMkLst>
        </pc:spChg>
        <pc:spChg chg="mod">
          <ac:chgData name="Hulda Laxdal Hauksdóttir" userId="905c133d-34b1-49bb-8cc7-7b0595929671" providerId="ADAL" clId="{4302CB56-8F0F-46B0-9A83-FD5948F63ADE}" dt="2023-06-14T13:29:51.308" v="1610"/>
          <ac:spMkLst>
            <pc:docMk/>
            <pc:sldMk cId="3082289001" sldId="300"/>
            <ac:spMk id="3156" creationId="{94BA5206-65C6-0AD7-82C9-81F001301DF9}"/>
          </ac:spMkLst>
        </pc:spChg>
        <pc:spChg chg="mod">
          <ac:chgData name="Hulda Laxdal Hauksdóttir" userId="905c133d-34b1-49bb-8cc7-7b0595929671" providerId="ADAL" clId="{4302CB56-8F0F-46B0-9A83-FD5948F63ADE}" dt="2023-06-14T13:29:51.308" v="1610"/>
          <ac:spMkLst>
            <pc:docMk/>
            <pc:sldMk cId="3082289001" sldId="300"/>
            <ac:spMk id="3157" creationId="{EC5A4700-0266-96BF-987C-52A22E8ABAF4}"/>
          </ac:spMkLst>
        </pc:spChg>
        <pc:spChg chg="mod">
          <ac:chgData name="Hulda Laxdal Hauksdóttir" userId="905c133d-34b1-49bb-8cc7-7b0595929671" providerId="ADAL" clId="{4302CB56-8F0F-46B0-9A83-FD5948F63ADE}" dt="2023-06-14T13:29:51.308" v="1610"/>
          <ac:spMkLst>
            <pc:docMk/>
            <pc:sldMk cId="3082289001" sldId="300"/>
            <ac:spMk id="3158" creationId="{9CCA76C4-E690-B279-65D8-393E943DCB0E}"/>
          </ac:spMkLst>
        </pc:spChg>
        <pc:spChg chg="mod">
          <ac:chgData name="Hulda Laxdal Hauksdóttir" userId="905c133d-34b1-49bb-8cc7-7b0595929671" providerId="ADAL" clId="{4302CB56-8F0F-46B0-9A83-FD5948F63ADE}" dt="2023-06-14T13:29:51.308" v="1610"/>
          <ac:spMkLst>
            <pc:docMk/>
            <pc:sldMk cId="3082289001" sldId="300"/>
            <ac:spMk id="3159" creationId="{3951D1B8-DCB7-E42B-4879-3DBEB68417E2}"/>
          </ac:spMkLst>
        </pc:spChg>
        <pc:spChg chg="mod">
          <ac:chgData name="Hulda Laxdal Hauksdóttir" userId="905c133d-34b1-49bb-8cc7-7b0595929671" providerId="ADAL" clId="{4302CB56-8F0F-46B0-9A83-FD5948F63ADE}" dt="2023-06-14T13:29:51.308" v="1610"/>
          <ac:spMkLst>
            <pc:docMk/>
            <pc:sldMk cId="3082289001" sldId="300"/>
            <ac:spMk id="3160" creationId="{8A3E6D1E-B5D2-A688-E70C-DAF2494C8D75}"/>
          </ac:spMkLst>
        </pc:spChg>
        <pc:spChg chg="mod">
          <ac:chgData name="Hulda Laxdal Hauksdóttir" userId="905c133d-34b1-49bb-8cc7-7b0595929671" providerId="ADAL" clId="{4302CB56-8F0F-46B0-9A83-FD5948F63ADE}" dt="2023-06-14T13:29:51.308" v="1610"/>
          <ac:spMkLst>
            <pc:docMk/>
            <pc:sldMk cId="3082289001" sldId="300"/>
            <ac:spMk id="3161" creationId="{13DEA850-819F-441B-111C-16B02531EBE4}"/>
          </ac:spMkLst>
        </pc:spChg>
        <pc:spChg chg="mod">
          <ac:chgData name="Hulda Laxdal Hauksdóttir" userId="905c133d-34b1-49bb-8cc7-7b0595929671" providerId="ADAL" clId="{4302CB56-8F0F-46B0-9A83-FD5948F63ADE}" dt="2023-06-14T13:29:51.308" v="1610"/>
          <ac:spMkLst>
            <pc:docMk/>
            <pc:sldMk cId="3082289001" sldId="300"/>
            <ac:spMk id="3162" creationId="{9A7B2FA7-663B-BD56-53FF-5C4867AFCF17}"/>
          </ac:spMkLst>
        </pc:spChg>
        <pc:spChg chg="mod">
          <ac:chgData name="Hulda Laxdal Hauksdóttir" userId="905c133d-34b1-49bb-8cc7-7b0595929671" providerId="ADAL" clId="{4302CB56-8F0F-46B0-9A83-FD5948F63ADE}" dt="2023-06-14T13:29:51.308" v="1610"/>
          <ac:spMkLst>
            <pc:docMk/>
            <pc:sldMk cId="3082289001" sldId="300"/>
            <ac:spMk id="3168" creationId="{A8261A7E-E351-01DF-5DD8-4E8E69A947DD}"/>
          </ac:spMkLst>
        </pc:spChg>
        <pc:spChg chg="mod">
          <ac:chgData name="Hulda Laxdal Hauksdóttir" userId="905c133d-34b1-49bb-8cc7-7b0595929671" providerId="ADAL" clId="{4302CB56-8F0F-46B0-9A83-FD5948F63ADE}" dt="2023-06-14T13:29:51.308" v="1610"/>
          <ac:spMkLst>
            <pc:docMk/>
            <pc:sldMk cId="3082289001" sldId="300"/>
            <ac:spMk id="3169" creationId="{50141381-91EF-987C-449C-4A55EAED2B1D}"/>
          </ac:spMkLst>
        </pc:spChg>
        <pc:spChg chg="mod">
          <ac:chgData name="Hulda Laxdal Hauksdóttir" userId="905c133d-34b1-49bb-8cc7-7b0595929671" providerId="ADAL" clId="{4302CB56-8F0F-46B0-9A83-FD5948F63ADE}" dt="2023-06-14T13:29:51.308" v="1610"/>
          <ac:spMkLst>
            <pc:docMk/>
            <pc:sldMk cId="3082289001" sldId="300"/>
            <ac:spMk id="3170" creationId="{7EA98CA6-168F-FE34-0D16-C9F735593AB1}"/>
          </ac:spMkLst>
        </pc:spChg>
        <pc:spChg chg="mod">
          <ac:chgData name="Hulda Laxdal Hauksdóttir" userId="905c133d-34b1-49bb-8cc7-7b0595929671" providerId="ADAL" clId="{4302CB56-8F0F-46B0-9A83-FD5948F63ADE}" dt="2023-06-14T13:29:51.308" v="1610"/>
          <ac:spMkLst>
            <pc:docMk/>
            <pc:sldMk cId="3082289001" sldId="300"/>
            <ac:spMk id="3171" creationId="{3DEDB13A-17F4-E032-FD31-3905F8C739EE}"/>
          </ac:spMkLst>
        </pc:spChg>
        <pc:spChg chg="mod">
          <ac:chgData name="Hulda Laxdal Hauksdóttir" userId="905c133d-34b1-49bb-8cc7-7b0595929671" providerId="ADAL" clId="{4302CB56-8F0F-46B0-9A83-FD5948F63ADE}" dt="2023-06-14T13:29:51.308" v="1610"/>
          <ac:spMkLst>
            <pc:docMk/>
            <pc:sldMk cId="3082289001" sldId="300"/>
            <ac:spMk id="3172" creationId="{E9B11AF6-88D2-85D6-D1C5-78463A90DECF}"/>
          </ac:spMkLst>
        </pc:spChg>
        <pc:spChg chg="mod">
          <ac:chgData name="Hulda Laxdal Hauksdóttir" userId="905c133d-34b1-49bb-8cc7-7b0595929671" providerId="ADAL" clId="{4302CB56-8F0F-46B0-9A83-FD5948F63ADE}" dt="2023-06-14T13:29:51.308" v="1610"/>
          <ac:spMkLst>
            <pc:docMk/>
            <pc:sldMk cId="3082289001" sldId="300"/>
            <ac:spMk id="3173" creationId="{E8976CC9-578C-3FA5-4D56-529306FFDBC0}"/>
          </ac:spMkLst>
        </pc:spChg>
        <pc:spChg chg="mod">
          <ac:chgData name="Hulda Laxdal Hauksdóttir" userId="905c133d-34b1-49bb-8cc7-7b0595929671" providerId="ADAL" clId="{4302CB56-8F0F-46B0-9A83-FD5948F63ADE}" dt="2023-06-14T13:29:51.308" v="1610"/>
          <ac:spMkLst>
            <pc:docMk/>
            <pc:sldMk cId="3082289001" sldId="300"/>
            <ac:spMk id="3174" creationId="{81D090D4-94E8-DBC5-7EA3-046CDBFE11A9}"/>
          </ac:spMkLst>
        </pc:spChg>
        <pc:spChg chg="mod">
          <ac:chgData name="Hulda Laxdal Hauksdóttir" userId="905c133d-34b1-49bb-8cc7-7b0595929671" providerId="ADAL" clId="{4302CB56-8F0F-46B0-9A83-FD5948F63ADE}" dt="2023-06-14T13:29:51.308" v="1610"/>
          <ac:spMkLst>
            <pc:docMk/>
            <pc:sldMk cId="3082289001" sldId="300"/>
            <ac:spMk id="3175" creationId="{C5430F76-6258-5E63-7C21-B73E2A9F9A4A}"/>
          </ac:spMkLst>
        </pc:spChg>
        <pc:spChg chg="mod">
          <ac:chgData name="Hulda Laxdal Hauksdóttir" userId="905c133d-34b1-49bb-8cc7-7b0595929671" providerId="ADAL" clId="{4302CB56-8F0F-46B0-9A83-FD5948F63ADE}" dt="2023-06-14T13:29:51.308" v="1610"/>
          <ac:spMkLst>
            <pc:docMk/>
            <pc:sldMk cId="3082289001" sldId="300"/>
            <ac:spMk id="3176" creationId="{30EEFE81-5C19-3DE9-A10F-B94A5BBCDD64}"/>
          </ac:spMkLst>
        </pc:spChg>
        <pc:spChg chg="mod">
          <ac:chgData name="Hulda Laxdal Hauksdóttir" userId="905c133d-34b1-49bb-8cc7-7b0595929671" providerId="ADAL" clId="{4302CB56-8F0F-46B0-9A83-FD5948F63ADE}" dt="2023-06-14T13:29:51.308" v="1610"/>
          <ac:spMkLst>
            <pc:docMk/>
            <pc:sldMk cId="3082289001" sldId="300"/>
            <ac:spMk id="3177" creationId="{9D6C0386-43FA-0AF8-0B8B-C6C456C144CB}"/>
          </ac:spMkLst>
        </pc:spChg>
        <pc:spChg chg="mod">
          <ac:chgData name="Hulda Laxdal Hauksdóttir" userId="905c133d-34b1-49bb-8cc7-7b0595929671" providerId="ADAL" clId="{4302CB56-8F0F-46B0-9A83-FD5948F63ADE}" dt="2023-06-14T13:29:51.308" v="1610"/>
          <ac:spMkLst>
            <pc:docMk/>
            <pc:sldMk cId="3082289001" sldId="300"/>
            <ac:spMk id="3178" creationId="{639AAB6F-233E-8256-8377-E7A5D318E8F1}"/>
          </ac:spMkLst>
        </pc:spChg>
        <pc:spChg chg="mod">
          <ac:chgData name="Hulda Laxdal Hauksdóttir" userId="905c133d-34b1-49bb-8cc7-7b0595929671" providerId="ADAL" clId="{4302CB56-8F0F-46B0-9A83-FD5948F63ADE}" dt="2023-06-14T13:29:51.308" v="1610"/>
          <ac:spMkLst>
            <pc:docMk/>
            <pc:sldMk cId="3082289001" sldId="300"/>
            <ac:spMk id="3179" creationId="{19423B22-A5AA-FA07-0E33-41F302A6E509}"/>
          </ac:spMkLst>
        </pc:spChg>
        <pc:spChg chg="mod">
          <ac:chgData name="Hulda Laxdal Hauksdóttir" userId="905c133d-34b1-49bb-8cc7-7b0595929671" providerId="ADAL" clId="{4302CB56-8F0F-46B0-9A83-FD5948F63ADE}" dt="2023-06-14T13:29:51.308" v="1610"/>
          <ac:spMkLst>
            <pc:docMk/>
            <pc:sldMk cId="3082289001" sldId="300"/>
            <ac:spMk id="3180" creationId="{1D5BC50F-04ED-9D1B-7DF8-CF4400978DA4}"/>
          </ac:spMkLst>
        </pc:spChg>
        <pc:spChg chg="mod">
          <ac:chgData name="Hulda Laxdal Hauksdóttir" userId="905c133d-34b1-49bb-8cc7-7b0595929671" providerId="ADAL" clId="{4302CB56-8F0F-46B0-9A83-FD5948F63ADE}" dt="2023-06-14T13:29:51.308" v="1610"/>
          <ac:spMkLst>
            <pc:docMk/>
            <pc:sldMk cId="3082289001" sldId="300"/>
            <ac:spMk id="3181" creationId="{27EF6E72-9E23-3156-ACFD-2064D9D49698}"/>
          </ac:spMkLst>
        </pc:spChg>
        <pc:spChg chg="mod">
          <ac:chgData name="Hulda Laxdal Hauksdóttir" userId="905c133d-34b1-49bb-8cc7-7b0595929671" providerId="ADAL" clId="{4302CB56-8F0F-46B0-9A83-FD5948F63ADE}" dt="2023-06-14T13:29:51.308" v="1610"/>
          <ac:spMkLst>
            <pc:docMk/>
            <pc:sldMk cId="3082289001" sldId="300"/>
            <ac:spMk id="3182" creationId="{157FBD59-C3A8-342E-F882-357FF5F301DD}"/>
          </ac:spMkLst>
        </pc:spChg>
        <pc:spChg chg="mod">
          <ac:chgData name="Hulda Laxdal Hauksdóttir" userId="905c133d-34b1-49bb-8cc7-7b0595929671" providerId="ADAL" clId="{4302CB56-8F0F-46B0-9A83-FD5948F63ADE}" dt="2023-06-14T13:29:51.308" v="1610"/>
          <ac:spMkLst>
            <pc:docMk/>
            <pc:sldMk cId="3082289001" sldId="300"/>
            <ac:spMk id="3183" creationId="{AD2458E0-479B-07FC-A2FD-1A051365F3EA}"/>
          </ac:spMkLst>
        </pc:spChg>
        <pc:spChg chg="mod">
          <ac:chgData name="Hulda Laxdal Hauksdóttir" userId="905c133d-34b1-49bb-8cc7-7b0595929671" providerId="ADAL" clId="{4302CB56-8F0F-46B0-9A83-FD5948F63ADE}" dt="2023-06-14T13:29:51.308" v="1610"/>
          <ac:spMkLst>
            <pc:docMk/>
            <pc:sldMk cId="3082289001" sldId="300"/>
            <ac:spMk id="3184" creationId="{42DB0DC1-FA78-9778-C9CD-BD33ECD5E57F}"/>
          </ac:spMkLst>
        </pc:spChg>
        <pc:spChg chg="mod">
          <ac:chgData name="Hulda Laxdal Hauksdóttir" userId="905c133d-34b1-49bb-8cc7-7b0595929671" providerId="ADAL" clId="{4302CB56-8F0F-46B0-9A83-FD5948F63ADE}" dt="2023-06-14T13:29:51.308" v="1610"/>
          <ac:spMkLst>
            <pc:docMk/>
            <pc:sldMk cId="3082289001" sldId="300"/>
            <ac:spMk id="3185" creationId="{A940B567-2D2E-B2A1-E87A-CBB2C3DB1C2A}"/>
          </ac:spMkLst>
        </pc:spChg>
        <pc:spChg chg="mod">
          <ac:chgData name="Hulda Laxdal Hauksdóttir" userId="905c133d-34b1-49bb-8cc7-7b0595929671" providerId="ADAL" clId="{4302CB56-8F0F-46B0-9A83-FD5948F63ADE}" dt="2023-06-14T13:29:51.308" v="1610"/>
          <ac:spMkLst>
            <pc:docMk/>
            <pc:sldMk cId="3082289001" sldId="300"/>
            <ac:spMk id="3186" creationId="{584B6F87-607A-4303-BEEF-5636567E6295}"/>
          </ac:spMkLst>
        </pc:spChg>
        <pc:spChg chg="mod">
          <ac:chgData name="Hulda Laxdal Hauksdóttir" userId="905c133d-34b1-49bb-8cc7-7b0595929671" providerId="ADAL" clId="{4302CB56-8F0F-46B0-9A83-FD5948F63ADE}" dt="2023-06-14T13:29:51.308" v="1610"/>
          <ac:spMkLst>
            <pc:docMk/>
            <pc:sldMk cId="3082289001" sldId="300"/>
            <ac:spMk id="3187" creationId="{F253CA07-DDB3-BEB6-3028-3D334F37CDF9}"/>
          </ac:spMkLst>
        </pc:spChg>
        <pc:spChg chg="mod">
          <ac:chgData name="Hulda Laxdal Hauksdóttir" userId="905c133d-34b1-49bb-8cc7-7b0595929671" providerId="ADAL" clId="{4302CB56-8F0F-46B0-9A83-FD5948F63ADE}" dt="2023-06-14T13:29:51.308" v="1610"/>
          <ac:spMkLst>
            <pc:docMk/>
            <pc:sldMk cId="3082289001" sldId="300"/>
            <ac:spMk id="3188" creationId="{73AF5D5C-7091-5272-3260-8308FF296D8C}"/>
          </ac:spMkLst>
        </pc:spChg>
        <pc:spChg chg="mod">
          <ac:chgData name="Hulda Laxdal Hauksdóttir" userId="905c133d-34b1-49bb-8cc7-7b0595929671" providerId="ADAL" clId="{4302CB56-8F0F-46B0-9A83-FD5948F63ADE}" dt="2023-06-14T13:29:51.308" v="1610"/>
          <ac:spMkLst>
            <pc:docMk/>
            <pc:sldMk cId="3082289001" sldId="300"/>
            <ac:spMk id="3189" creationId="{67A88A15-8240-BD2C-F9A8-6796FB3B07CD}"/>
          </ac:spMkLst>
        </pc:spChg>
        <pc:spChg chg="mod">
          <ac:chgData name="Hulda Laxdal Hauksdóttir" userId="905c133d-34b1-49bb-8cc7-7b0595929671" providerId="ADAL" clId="{4302CB56-8F0F-46B0-9A83-FD5948F63ADE}" dt="2023-06-14T13:29:51.308" v="1610"/>
          <ac:spMkLst>
            <pc:docMk/>
            <pc:sldMk cId="3082289001" sldId="300"/>
            <ac:spMk id="3190" creationId="{6B3EC96A-E05B-BE7A-7559-1647B26199E8}"/>
          </ac:spMkLst>
        </pc:spChg>
        <pc:spChg chg="mod">
          <ac:chgData name="Hulda Laxdal Hauksdóttir" userId="905c133d-34b1-49bb-8cc7-7b0595929671" providerId="ADAL" clId="{4302CB56-8F0F-46B0-9A83-FD5948F63ADE}" dt="2023-06-14T13:29:51.308" v="1610"/>
          <ac:spMkLst>
            <pc:docMk/>
            <pc:sldMk cId="3082289001" sldId="300"/>
            <ac:spMk id="3191" creationId="{44DF40E8-51AF-794D-A59E-EB00FBD11252}"/>
          </ac:spMkLst>
        </pc:spChg>
        <pc:spChg chg="mod">
          <ac:chgData name="Hulda Laxdal Hauksdóttir" userId="905c133d-34b1-49bb-8cc7-7b0595929671" providerId="ADAL" clId="{4302CB56-8F0F-46B0-9A83-FD5948F63ADE}" dt="2023-06-14T13:29:51.308" v="1610"/>
          <ac:spMkLst>
            <pc:docMk/>
            <pc:sldMk cId="3082289001" sldId="300"/>
            <ac:spMk id="3192" creationId="{3BA1961B-B1E8-A861-E369-4D66D02842A6}"/>
          </ac:spMkLst>
        </pc:spChg>
        <pc:spChg chg="mod">
          <ac:chgData name="Hulda Laxdal Hauksdóttir" userId="905c133d-34b1-49bb-8cc7-7b0595929671" providerId="ADAL" clId="{4302CB56-8F0F-46B0-9A83-FD5948F63ADE}" dt="2023-06-14T13:29:51.308" v="1610"/>
          <ac:spMkLst>
            <pc:docMk/>
            <pc:sldMk cId="3082289001" sldId="300"/>
            <ac:spMk id="3195" creationId="{1240AC50-3DA4-2E28-7E9F-4BDFAAD3AB42}"/>
          </ac:spMkLst>
        </pc:spChg>
        <pc:spChg chg="mod">
          <ac:chgData name="Hulda Laxdal Hauksdóttir" userId="905c133d-34b1-49bb-8cc7-7b0595929671" providerId="ADAL" clId="{4302CB56-8F0F-46B0-9A83-FD5948F63ADE}" dt="2023-06-14T13:29:51.308" v="1610"/>
          <ac:spMkLst>
            <pc:docMk/>
            <pc:sldMk cId="3082289001" sldId="300"/>
            <ac:spMk id="3196" creationId="{7D66314E-D728-92C8-D3A0-46AB6CA689A8}"/>
          </ac:spMkLst>
        </pc:spChg>
        <pc:spChg chg="mod">
          <ac:chgData name="Hulda Laxdal Hauksdóttir" userId="905c133d-34b1-49bb-8cc7-7b0595929671" providerId="ADAL" clId="{4302CB56-8F0F-46B0-9A83-FD5948F63ADE}" dt="2023-06-14T13:29:51.308" v="1610"/>
          <ac:spMkLst>
            <pc:docMk/>
            <pc:sldMk cId="3082289001" sldId="300"/>
            <ac:spMk id="3197" creationId="{F04EADCA-8D93-53CF-9314-173D244F4310}"/>
          </ac:spMkLst>
        </pc:spChg>
        <pc:spChg chg="mod">
          <ac:chgData name="Hulda Laxdal Hauksdóttir" userId="905c133d-34b1-49bb-8cc7-7b0595929671" providerId="ADAL" clId="{4302CB56-8F0F-46B0-9A83-FD5948F63ADE}" dt="2023-06-14T13:29:51.308" v="1610"/>
          <ac:spMkLst>
            <pc:docMk/>
            <pc:sldMk cId="3082289001" sldId="300"/>
            <ac:spMk id="3198" creationId="{64040A1D-ADA4-7C40-BBB4-DDE1C9132E93}"/>
          </ac:spMkLst>
        </pc:spChg>
        <pc:spChg chg="mod">
          <ac:chgData name="Hulda Laxdal Hauksdóttir" userId="905c133d-34b1-49bb-8cc7-7b0595929671" providerId="ADAL" clId="{4302CB56-8F0F-46B0-9A83-FD5948F63ADE}" dt="2023-06-14T13:29:51.308" v="1610"/>
          <ac:spMkLst>
            <pc:docMk/>
            <pc:sldMk cId="3082289001" sldId="300"/>
            <ac:spMk id="3199" creationId="{6CFEDA49-2A5A-8312-0765-4836FEC27B9F}"/>
          </ac:spMkLst>
        </pc:spChg>
        <pc:spChg chg="mod">
          <ac:chgData name="Hulda Laxdal Hauksdóttir" userId="905c133d-34b1-49bb-8cc7-7b0595929671" providerId="ADAL" clId="{4302CB56-8F0F-46B0-9A83-FD5948F63ADE}" dt="2023-06-14T13:29:51.308" v="1610"/>
          <ac:spMkLst>
            <pc:docMk/>
            <pc:sldMk cId="3082289001" sldId="300"/>
            <ac:spMk id="3200" creationId="{B7EECD85-23F8-2717-01B6-277090FCC6D9}"/>
          </ac:spMkLst>
        </pc:spChg>
        <pc:spChg chg="mod">
          <ac:chgData name="Hulda Laxdal Hauksdóttir" userId="905c133d-34b1-49bb-8cc7-7b0595929671" providerId="ADAL" clId="{4302CB56-8F0F-46B0-9A83-FD5948F63ADE}" dt="2023-06-14T13:29:51.308" v="1610"/>
          <ac:spMkLst>
            <pc:docMk/>
            <pc:sldMk cId="3082289001" sldId="300"/>
            <ac:spMk id="3201" creationId="{EB3DEEFA-62D5-2A3A-95EF-0CBF8761A739}"/>
          </ac:spMkLst>
        </pc:spChg>
        <pc:spChg chg="mod">
          <ac:chgData name="Hulda Laxdal Hauksdóttir" userId="905c133d-34b1-49bb-8cc7-7b0595929671" providerId="ADAL" clId="{4302CB56-8F0F-46B0-9A83-FD5948F63ADE}" dt="2023-06-14T13:29:51.308" v="1610"/>
          <ac:spMkLst>
            <pc:docMk/>
            <pc:sldMk cId="3082289001" sldId="300"/>
            <ac:spMk id="3202" creationId="{6272FB6A-3073-6571-1BCC-72904A74AAAA}"/>
          </ac:spMkLst>
        </pc:spChg>
        <pc:spChg chg="mod">
          <ac:chgData name="Hulda Laxdal Hauksdóttir" userId="905c133d-34b1-49bb-8cc7-7b0595929671" providerId="ADAL" clId="{4302CB56-8F0F-46B0-9A83-FD5948F63ADE}" dt="2023-06-14T13:29:51.308" v="1610"/>
          <ac:spMkLst>
            <pc:docMk/>
            <pc:sldMk cId="3082289001" sldId="300"/>
            <ac:spMk id="3203" creationId="{FF90C2A0-9069-1EC2-3C72-1FB9DE7516F4}"/>
          </ac:spMkLst>
        </pc:spChg>
        <pc:spChg chg="add del mod">
          <ac:chgData name="Hulda Laxdal Hauksdóttir" userId="905c133d-34b1-49bb-8cc7-7b0595929671" providerId="ADAL" clId="{4302CB56-8F0F-46B0-9A83-FD5948F63ADE}" dt="2023-06-14T13:29:51.308" v="1610"/>
          <ac:spMkLst>
            <pc:docMk/>
            <pc:sldMk cId="3082289001" sldId="300"/>
            <ac:spMk id="3204" creationId="{A093A4D7-CA0D-B478-BE7E-BDDFB89742EC}"/>
          </ac:spMkLst>
        </pc:spChg>
        <pc:spChg chg="mod">
          <ac:chgData name="Hulda Laxdal Hauksdóttir" userId="905c133d-34b1-49bb-8cc7-7b0595929671" providerId="ADAL" clId="{4302CB56-8F0F-46B0-9A83-FD5948F63ADE}" dt="2023-06-14T13:29:51.308" v="1610"/>
          <ac:spMkLst>
            <pc:docMk/>
            <pc:sldMk cId="3082289001" sldId="300"/>
            <ac:spMk id="3207" creationId="{DCA2F7DB-9635-ECD2-6A2E-5BD078C87E91}"/>
          </ac:spMkLst>
        </pc:spChg>
        <pc:spChg chg="mod">
          <ac:chgData name="Hulda Laxdal Hauksdóttir" userId="905c133d-34b1-49bb-8cc7-7b0595929671" providerId="ADAL" clId="{4302CB56-8F0F-46B0-9A83-FD5948F63ADE}" dt="2023-06-14T13:29:51.308" v="1610"/>
          <ac:spMkLst>
            <pc:docMk/>
            <pc:sldMk cId="3082289001" sldId="300"/>
            <ac:spMk id="3209" creationId="{508DBD94-196F-DF57-940A-5CAEE48A9A74}"/>
          </ac:spMkLst>
        </pc:spChg>
        <pc:spChg chg="mod">
          <ac:chgData name="Hulda Laxdal Hauksdóttir" userId="905c133d-34b1-49bb-8cc7-7b0595929671" providerId="ADAL" clId="{4302CB56-8F0F-46B0-9A83-FD5948F63ADE}" dt="2023-06-14T13:29:51.308" v="1610"/>
          <ac:spMkLst>
            <pc:docMk/>
            <pc:sldMk cId="3082289001" sldId="300"/>
            <ac:spMk id="3211" creationId="{DBA6A05B-53D1-0E11-FCD2-9F67EBAA2EFA}"/>
          </ac:spMkLst>
        </pc:spChg>
        <pc:spChg chg="mod">
          <ac:chgData name="Hulda Laxdal Hauksdóttir" userId="905c133d-34b1-49bb-8cc7-7b0595929671" providerId="ADAL" clId="{4302CB56-8F0F-46B0-9A83-FD5948F63ADE}" dt="2023-06-14T13:29:51.308" v="1610"/>
          <ac:spMkLst>
            <pc:docMk/>
            <pc:sldMk cId="3082289001" sldId="300"/>
            <ac:spMk id="3213" creationId="{4942A3B8-77A3-6A58-3B05-9A269568EABD}"/>
          </ac:spMkLst>
        </pc:spChg>
        <pc:spChg chg="mod">
          <ac:chgData name="Hulda Laxdal Hauksdóttir" userId="905c133d-34b1-49bb-8cc7-7b0595929671" providerId="ADAL" clId="{4302CB56-8F0F-46B0-9A83-FD5948F63ADE}" dt="2023-06-14T13:29:51.308" v="1610"/>
          <ac:spMkLst>
            <pc:docMk/>
            <pc:sldMk cId="3082289001" sldId="300"/>
            <ac:spMk id="3215" creationId="{8EEAF275-5EDD-349A-BC33-0D39F914D32B}"/>
          </ac:spMkLst>
        </pc:spChg>
        <pc:spChg chg="mod">
          <ac:chgData name="Hulda Laxdal Hauksdóttir" userId="905c133d-34b1-49bb-8cc7-7b0595929671" providerId="ADAL" clId="{4302CB56-8F0F-46B0-9A83-FD5948F63ADE}" dt="2023-06-14T13:29:51.308" v="1610"/>
          <ac:spMkLst>
            <pc:docMk/>
            <pc:sldMk cId="3082289001" sldId="300"/>
            <ac:spMk id="3217" creationId="{5BD9A96C-F144-7001-16A0-E4D1388CAD61}"/>
          </ac:spMkLst>
        </pc:spChg>
        <pc:spChg chg="mod">
          <ac:chgData name="Hulda Laxdal Hauksdóttir" userId="905c133d-34b1-49bb-8cc7-7b0595929671" providerId="ADAL" clId="{4302CB56-8F0F-46B0-9A83-FD5948F63ADE}" dt="2023-06-14T13:29:51.308" v="1610"/>
          <ac:spMkLst>
            <pc:docMk/>
            <pc:sldMk cId="3082289001" sldId="300"/>
            <ac:spMk id="3218" creationId="{E3AF709C-E7AF-D212-A05C-8A0C883DF97A}"/>
          </ac:spMkLst>
        </pc:spChg>
        <pc:spChg chg="mod">
          <ac:chgData name="Hulda Laxdal Hauksdóttir" userId="905c133d-34b1-49bb-8cc7-7b0595929671" providerId="ADAL" clId="{4302CB56-8F0F-46B0-9A83-FD5948F63ADE}" dt="2023-06-14T13:29:51.308" v="1610"/>
          <ac:spMkLst>
            <pc:docMk/>
            <pc:sldMk cId="3082289001" sldId="300"/>
            <ac:spMk id="3219" creationId="{D44C1308-357E-0C71-B546-A89A041A747B}"/>
          </ac:spMkLst>
        </pc:spChg>
        <pc:spChg chg="add del mod">
          <ac:chgData name="Hulda Laxdal Hauksdóttir" userId="905c133d-34b1-49bb-8cc7-7b0595929671" providerId="ADAL" clId="{4302CB56-8F0F-46B0-9A83-FD5948F63ADE}" dt="2023-06-14T13:29:51.308" v="1610"/>
          <ac:spMkLst>
            <pc:docMk/>
            <pc:sldMk cId="3082289001" sldId="300"/>
            <ac:spMk id="3221" creationId="{3E3D0EC3-3422-AAC7-E5E6-3377292C8A99}"/>
          </ac:spMkLst>
        </pc:spChg>
        <pc:spChg chg="add del mod">
          <ac:chgData name="Hulda Laxdal Hauksdóttir" userId="905c133d-34b1-49bb-8cc7-7b0595929671" providerId="ADAL" clId="{4302CB56-8F0F-46B0-9A83-FD5948F63ADE}" dt="2023-06-14T13:29:51.308" v="1610"/>
          <ac:spMkLst>
            <pc:docMk/>
            <pc:sldMk cId="3082289001" sldId="300"/>
            <ac:spMk id="3222" creationId="{4A036936-BA68-1A37-E0B0-BEAEA5A262B4}"/>
          </ac:spMkLst>
        </pc:spChg>
        <pc:spChg chg="mod">
          <ac:chgData name="Hulda Laxdal Hauksdóttir" userId="905c133d-34b1-49bb-8cc7-7b0595929671" providerId="ADAL" clId="{4302CB56-8F0F-46B0-9A83-FD5948F63ADE}" dt="2023-06-14T13:29:51.308" v="1610"/>
          <ac:spMkLst>
            <pc:docMk/>
            <pc:sldMk cId="3082289001" sldId="300"/>
            <ac:spMk id="3225" creationId="{C724BCAB-251C-2EBA-5042-BFEBDE7BBE80}"/>
          </ac:spMkLst>
        </pc:spChg>
        <pc:spChg chg="mod">
          <ac:chgData name="Hulda Laxdal Hauksdóttir" userId="905c133d-34b1-49bb-8cc7-7b0595929671" providerId="ADAL" clId="{4302CB56-8F0F-46B0-9A83-FD5948F63ADE}" dt="2023-06-14T13:29:51.308" v="1610"/>
          <ac:spMkLst>
            <pc:docMk/>
            <pc:sldMk cId="3082289001" sldId="300"/>
            <ac:spMk id="3227" creationId="{D4FDA6D4-77B7-90E6-FC69-428D8DDB597C}"/>
          </ac:spMkLst>
        </pc:spChg>
        <pc:spChg chg="mod">
          <ac:chgData name="Hulda Laxdal Hauksdóttir" userId="905c133d-34b1-49bb-8cc7-7b0595929671" providerId="ADAL" clId="{4302CB56-8F0F-46B0-9A83-FD5948F63ADE}" dt="2023-06-14T13:29:51.308" v="1610"/>
          <ac:spMkLst>
            <pc:docMk/>
            <pc:sldMk cId="3082289001" sldId="300"/>
            <ac:spMk id="3229" creationId="{6AA916DB-BF3D-4DEB-F0DA-6E450F02397C}"/>
          </ac:spMkLst>
        </pc:spChg>
        <pc:spChg chg="mod">
          <ac:chgData name="Hulda Laxdal Hauksdóttir" userId="905c133d-34b1-49bb-8cc7-7b0595929671" providerId="ADAL" clId="{4302CB56-8F0F-46B0-9A83-FD5948F63ADE}" dt="2023-06-14T13:29:51.308" v="1610"/>
          <ac:spMkLst>
            <pc:docMk/>
            <pc:sldMk cId="3082289001" sldId="300"/>
            <ac:spMk id="3231" creationId="{45E47150-B795-BA0F-7257-F9B920173B66}"/>
          </ac:spMkLst>
        </pc:spChg>
        <pc:spChg chg="mod">
          <ac:chgData name="Hulda Laxdal Hauksdóttir" userId="905c133d-34b1-49bb-8cc7-7b0595929671" providerId="ADAL" clId="{4302CB56-8F0F-46B0-9A83-FD5948F63ADE}" dt="2023-06-14T13:29:51.308" v="1610"/>
          <ac:spMkLst>
            <pc:docMk/>
            <pc:sldMk cId="3082289001" sldId="300"/>
            <ac:spMk id="3233" creationId="{90C331F2-47D6-6812-A10C-EA5812B45BCC}"/>
          </ac:spMkLst>
        </pc:spChg>
        <pc:spChg chg="mod">
          <ac:chgData name="Hulda Laxdal Hauksdóttir" userId="905c133d-34b1-49bb-8cc7-7b0595929671" providerId="ADAL" clId="{4302CB56-8F0F-46B0-9A83-FD5948F63ADE}" dt="2023-06-14T13:29:51.308" v="1610"/>
          <ac:spMkLst>
            <pc:docMk/>
            <pc:sldMk cId="3082289001" sldId="300"/>
            <ac:spMk id="3236" creationId="{C0B145EC-0525-3BC1-7228-01A83D457A41}"/>
          </ac:spMkLst>
        </pc:spChg>
        <pc:spChg chg="mod">
          <ac:chgData name="Hulda Laxdal Hauksdóttir" userId="905c133d-34b1-49bb-8cc7-7b0595929671" providerId="ADAL" clId="{4302CB56-8F0F-46B0-9A83-FD5948F63ADE}" dt="2023-06-14T13:29:51.308" v="1610"/>
          <ac:spMkLst>
            <pc:docMk/>
            <pc:sldMk cId="3082289001" sldId="300"/>
            <ac:spMk id="3237" creationId="{579D5B34-1221-0154-DA82-5C16313398BA}"/>
          </ac:spMkLst>
        </pc:spChg>
        <pc:spChg chg="mod">
          <ac:chgData name="Hulda Laxdal Hauksdóttir" userId="905c133d-34b1-49bb-8cc7-7b0595929671" providerId="ADAL" clId="{4302CB56-8F0F-46B0-9A83-FD5948F63ADE}" dt="2023-06-14T13:29:51.308" v="1610"/>
          <ac:spMkLst>
            <pc:docMk/>
            <pc:sldMk cId="3082289001" sldId="300"/>
            <ac:spMk id="3240" creationId="{FAF6473A-26D5-55A9-7E3F-221C425CF815}"/>
          </ac:spMkLst>
        </pc:spChg>
        <pc:spChg chg="mod">
          <ac:chgData name="Hulda Laxdal Hauksdóttir" userId="905c133d-34b1-49bb-8cc7-7b0595929671" providerId="ADAL" clId="{4302CB56-8F0F-46B0-9A83-FD5948F63ADE}" dt="2023-06-14T13:29:51.308" v="1610"/>
          <ac:spMkLst>
            <pc:docMk/>
            <pc:sldMk cId="3082289001" sldId="300"/>
            <ac:spMk id="3242" creationId="{E51E95E0-6026-CC5D-0F3C-152EB973937A}"/>
          </ac:spMkLst>
        </pc:spChg>
        <pc:spChg chg="mod">
          <ac:chgData name="Hulda Laxdal Hauksdóttir" userId="905c133d-34b1-49bb-8cc7-7b0595929671" providerId="ADAL" clId="{4302CB56-8F0F-46B0-9A83-FD5948F63ADE}" dt="2023-06-14T13:29:51.308" v="1610"/>
          <ac:spMkLst>
            <pc:docMk/>
            <pc:sldMk cId="3082289001" sldId="300"/>
            <ac:spMk id="3243" creationId="{A024C02D-CD64-ADD9-E97F-BACAF52F1ED1}"/>
          </ac:spMkLst>
        </pc:spChg>
        <pc:spChg chg="mod">
          <ac:chgData name="Hulda Laxdal Hauksdóttir" userId="905c133d-34b1-49bb-8cc7-7b0595929671" providerId="ADAL" clId="{4302CB56-8F0F-46B0-9A83-FD5948F63ADE}" dt="2023-06-14T13:29:51.308" v="1610"/>
          <ac:spMkLst>
            <pc:docMk/>
            <pc:sldMk cId="3082289001" sldId="300"/>
            <ac:spMk id="3244" creationId="{0DB1737F-C7CF-ABF1-0731-FC3D6665FD09}"/>
          </ac:spMkLst>
        </pc:spChg>
        <pc:spChg chg="mod">
          <ac:chgData name="Hulda Laxdal Hauksdóttir" userId="905c133d-34b1-49bb-8cc7-7b0595929671" providerId="ADAL" clId="{4302CB56-8F0F-46B0-9A83-FD5948F63ADE}" dt="2023-06-14T13:29:51.308" v="1610"/>
          <ac:spMkLst>
            <pc:docMk/>
            <pc:sldMk cId="3082289001" sldId="300"/>
            <ac:spMk id="3245" creationId="{4535A7BE-FE05-ADBA-FDE6-ED5A87848588}"/>
          </ac:spMkLst>
        </pc:spChg>
        <pc:spChg chg="mod">
          <ac:chgData name="Hulda Laxdal Hauksdóttir" userId="905c133d-34b1-49bb-8cc7-7b0595929671" providerId="ADAL" clId="{4302CB56-8F0F-46B0-9A83-FD5948F63ADE}" dt="2023-06-14T13:29:51.308" v="1610"/>
          <ac:spMkLst>
            <pc:docMk/>
            <pc:sldMk cId="3082289001" sldId="300"/>
            <ac:spMk id="3246" creationId="{C9CAD501-8F64-D1AA-69E7-BB919149263C}"/>
          </ac:spMkLst>
        </pc:spChg>
        <pc:spChg chg="mod">
          <ac:chgData name="Hulda Laxdal Hauksdóttir" userId="905c133d-34b1-49bb-8cc7-7b0595929671" providerId="ADAL" clId="{4302CB56-8F0F-46B0-9A83-FD5948F63ADE}" dt="2023-06-14T13:29:51.308" v="1610"/>
          <ac:spMkLst>
            <pc:docMk/>
            <pc:sldMk cId="3082289001" sldId="300"/>
            <ac:spMk id="3247" creationId="{CD1203BC-7784-3D12-2D15-52B740A63441}"/>
          </ac:spMkLst>
        </pc:spChg>
        <pc:spChg chg="mod">
          <ac:chgData name="Hulda Laxdal Hauksdóttir" userId="905c133d-34b1-49bb-8cc7-7b0595929671" providerId="ADAL" clId="{4302CB56-8F0F-46B0-9A83-FD5948F63ADE}" dt="2023-06-14T13:29:51.308" v="1610"/>
          <ac:spMkLst>
            <pc:docMk/>
            <pc:sldMk cId="3082289001" sldId="300"/>
            <ac:spMk id="3248" creationId="{B068A9E6-CFA9-05A6-DD4D-09AF26FB2F92}"/>
          </ac:spMkLst>
        </pc:spChg>
        <pc:spChg chg="add del mod">
          <ac:chgData name="Hulda Laxdal Hauksdóttir" userId="905c133d-34b1-49bb-8cc7-7b0595929671" providerId="ADAL" clId="{4302CB56-8F0F-46B0-9A83-FD5948F63ADE}" dt="2023-06-14T13:29:51.308" v="1610"/>
          <ac:spMkLst>
            <pc:docMk/>
            <pc:sldMk cId="3082289001" sldId="300"/>
            <ac:spMk id="3250" creationId="{7C9AE10C-A622-8FE3-ACD1-5AEFA1DB15AC}"/>
          </ac:spMkLst>
        </pc:spChg>
        <pc:spChg chg="mod">
          <ac:chgData name="Hulda Laxdal Hauksdóttir" userId="905c133d-34b1-49bb-8cc7-7b0595929671" providerId="ADAL" clId="{4302CB56-8F0F-46B0-9A83-FD5948F63ADE}" dt="2023-06-14T13:29:51.308" v="1610"/>
          <ac:spMkLst>
            <pc:docMk/>
            <pc:sldMk cId="3082289001" sldId="300"/>
            <ac:spMk id="3329" creationId="{6A5127E5-B0FC-2FE7-A8A2-135FE03B5345}"/>
          </ac:spMkLst>
        </pc:spChg>
        <pc:spChg chg="mod">
          <ac:chgData name="Hulda Laxdal Hauksdóttir" userId="905c133d-34b1-49bb-8cc7-7b0595929671" providerId="ADAL" clId="{4302CB56-8F0F-46B0-9A83-FD5948F63ADE}" dt="2023-06-14T13:29:51.308" v="1610"/>
          <ac:spMkLst>
            <pc:docMk/>
            <pc:sldMk cId="3082289001" sldId="300"/>
            <ac:spMk id="3331" creationId="{69CECA06-02C7-6C68-C629-5F11C37A3F59}"/>
          </ac:spMkLst>
        </pc:spChg>
        <pc:spChg chg="mod">
          <ac:chgData name="Hulda Laxdal Hauksdóttir" userId="905c133d-34b1-49bb-8cc7-7b0595929671" providerId="ADAL" clId="{4302CB56-8F0F-46B0-9A83-FD5948F63ADE}" dt="2023-06-14T13:29:51.308" v="1610"/>
          <ac:spMkLst>
            <pc:docMk/>
            <pc:sldMk cId="3082289001" sldId="300"/>
            <ac:spMk id="3333" creationId="{2334488A-2396-BEB1-FCD8-6E69183D80AF}"/>
          </ac:spMkLst>
        </pc:spChg>
        <pc:spChg chg="mod">
          <ac:chgData name="Hulda Laxdal Hauksdóttir" userId="905c133d-34b1-49bb-8cc7-7b0595929671" providerId="ADAL" clId="{4302CB56-8F0F-46B0-9A83-FD5948F63ADE}" dt="2023-06-14T13:29:51.308" v="1610"/>
          <ac:spMkLst>
            <pc:docMk/>
            <pc:sldMk cId="3082289001" sldId="300"/>
            <ac:spMk id="3335" creationId="{E3F8D9D5-26EE-D976-A887-2063B1827242}"/>
          </ac:spMkLst>
        </pc:spChg>
        <pc:spChg chg="mod">
          <ac:chgData name="Hulda Laxdal Hauksdóttir" userId="905c133d-34b1-49bb-8cc7-7b0595929671" providerId="ADAL" clId="{4302CB56-8F0F-46B0-9A83-FD5948F63ADE}" dt="2023-06-14T13:29:51.308" v="1610"/>
          <ac:spMkLst>
            <pc:docMk/>
            <pc:sldMk cId="3082289001" sldId="300"/>
            <ac:spMk id="3337" creationId="{82F1B6B7-8607-166D-2C26-EDB73A1CCE2D}"/>
          </ac:spMkLst>
        </pc:spChg>
        <pc:spChg chg="mod">
          <ac:chgData name="Hulda Laxdal Hauksdóttir" userId="905c133d-34b1-49bb-8cc7-7b0595929671" providerId="ADAL" clId="{4302CB56-8F0F-46B0-9A83-FD5948F63ADE}" dt="2023-06-14T13:29:51.308" v="1610"/>
          <ac:spMkLst>
            <pc:docMk/>
            <pc:sldMk cId="3082289001" sldId="300"/>
            <ac:spMk id="3339" creationId="{C14C0D30-BFBC-4856-0D85-7EF0CC41DBF8}"/>
          </ac:spMkLst>
        </pc:spChg>
        <pc:spChg chg="mod">
          <ac:chgData name="Hulda Laxdal Hauksdóttir" userId="905c133d-34b1-49bb-8cc7-7b0595929671" providerId="ADAL" clId="{4302CB56-8F0F-46B0-9A83-FD5948F63ADE}" dt="2023-06-14T13:29:51.308" v="1610"/>
          <ac:spMkLst>
            <pc:docMk/>
            <pc:sldMk cId="3082289001" sldId="300"/>
            <ac:spMk id="3340" creationId="{B70BC03D-4FF8-DAF7-31F5-4052680DCA18}"/>
          </ac:spMkLst>
        </pc:spChg>
        <pc:spChg chg="mod">
          <ac:chgData name="Hulda Laxdal Hauksdóttir" userId="905c133d-34b1-49bb-8cc7-7b0595929671" providerId="ADAL" clId="{4302CB56-8F0F-46B0-9A83-FD5948F63ADE}" dt="2023-06-14T13:29:51.308" v="1610"/>
          <ac:spMkLst>
            <pc:docMk/>
            <pc:sldMk cId="3082289001" sldId="300"/>
            <ac:spMk id="3343" creationId="{0ABE3FAF-1354-1F76-3041-929B5D70760E}"/>
          </ac:spMkLst>
        </pc:spChg>
        <pc:spChg chg="mod">
          <ac:chgData name="Hulda Laxdal Hauksdóttir" userId="905c133d-34b1-49bb-8cc7-7b0595929671" providerId="ADAL" clId="{4302CB56-8F0F-46B0-9A83-FD5948F63ADE}" dt="2023-06-14T13:29:51.308" v="1610"/>
          <ac:spMkLst>
            <pc:docMk/>
            <pc:sldMk cId="3082289001" sldId="300"/>
            <ac:spMk id="3345" creationId="{8617F024-6A8C-F1AD-F142-AFF461835B1D}"/>
          </ac:spMkLst>
        </pc:spChg>
        <pc:spChg chg="mod">
          <ac:chgData name="Hulda Laxdal Hauksdóttir" userId="905c133d-34b1-49bb-8cc7-7b0595929671" providerId="ADAL" clId="{4302CB56-8F0F-46B0-9A83-FD5948F63ADE}" dt="2023-06-14T13:29:51.308" v="1610"/>
          <ac:spMkLst>
            <pc:docMk/>
            <pc:sldMk cId="3082289001" sldId="300"/>
            <ac:spMk id="3346" creationId="{83D90B1D-E707-DC78-4CD4-5E3C91108959}"/>
          </ac:spMkLst>
        </pc:spChg>
        <pc:spChg chg="mod">
          <ac:chgData name="Hulda Laxdal Hauksdóttir" userId="905c133d-34b1-49bb-8cc7-7b0595929671" providerId="ADAL" clId="{4302CB56-8F0F-46B0-9A83-FD5948F63ADE}" dt="2023-06-14T13:29:51.308" v="1610"/>
          <ac:spMkLst>
            <pc:docMk/>
            <pc:sldMk cId="3082289001" sldId="300"/>
            <ac:spMk id="3347" creationId="{86B5E1DD-9C18-862D-38CD-3DB0341E135F}"/>
          </ac:spMkLst>
        </pc:spChg>
        <pc:spChg chg="mod">
          <ac:chgData name="Hulda Laxdal Hauksdóttir" userId="905c133d-34b1-49bb-8cc7-7b0595929671" providerId="ADAL" clId="{4302CB56-8F0F-46B0-9A83-FD5948F63ADE}" dt="2023-06-14T13:29:51.308" v="1610"/>
          <ac:spMkLst>
            <pc:docMk/>
            <pc:sldMk cId="3082289001" sldId="300"/>
            <ac:spMk id="3348" creationId="{8B26D5C5-CF28-815A-C617-C4F929C147A3}"/>
          </ac:spMkLst>
        </pc:spChg>
        <pc:spChg chg="mod">
          <ac:chgData name="Hulda Laxdal Hauksdóttir" userId="905c133d-34b1-49bb-8cc7-7b0595929671" providerId="ADAL" clId="{4302CB56-8F0F-46B0-9A83-FD5948F63ADE}" dt="2023-06-14T13:29:51.308" v="1610"/>
          <ac:spMkLst>
            <pc:docMk/>
            <pc:sldMk cId="3082289001" sldId="300"/>
            <ac:spMk id="3349" creationId="{F8C2A59F-7433-3778-FBB1-1B2D88E9622B}"/>
          </ac:spMkLst>
        </pc:spChg>
        <pc:spChg chg="mod">
          <ac:chgData name="Hulda Laxdal Hauksdóttir" userId="905c133d-34b1-49bb-8cc7-7b0595929671" providerId="ADAL" clId="{4302CB56-8F0F-46B0-9A83-FD5948F63ADE}" dt="2023-06-14T13:29:51.308" v="1610"/>
          <ac:spMkLst>
            <pc:docMk/>
            <pc:sldMk cId="3082289001" sldId="300"/>
            <ac:spMk id="3351" creationId="{B934E9FE-D8BF-9C6B-53AE-A3D91590BD06}"/>
          </ac:spMkLst>
        </pc:spChg>
        <pc:spChg chg="mod">
          <ac:chgData name="Hulda Laxdal Hauksdóttir" userId="905c133d-34b1-49bb-8cc7-7b0595929671" providerId="ADAL" clId="{4302CB56-8F0F-46B0-9A83-FD5948F63ADE}" dt="2023-06-14T13:29:51.308" v="1610"/>
          <ac:spMkLst>
            <pc:docMk/>
            <pc:sldMk cId="3082289001" sldId="300"/>
            <ac:spMk id="3352" creationId="{F9D8B59B-F08D-F024-4E7C-0781662B2BA7}"/>
          </ac:spMkLst>
        </pc:spChg>
        <pc:spChg chg="mod">
          <ac:chgData name="Hulda Laxdal Hauksdóttir" userId="905c133d-34b1-49bb-8cc7-7b0595929671" providerId="ADAL" clId="{4302CB56-8F0F-46B0-9A83-FD5948F63ADE}" dt="2023-06-14T13:29:51.308" v="1610"/>
          <ac:spMkLst>
            <pc:docMk/>
            <pc:sldMk cId="3082289001" sldId="300"/>
            <ac:spMk id="3355" creationId="{DEB545AD-DE53-3745-8BAE-83E61B2C0EAF}"/>
          </ac:spMkLst>
        </pc:spChg>
        <pc:spChg chg="mod">
          <ac:chgData name="Hulda Laxdal Hauksdóttir" userId="905c133d-34b1-49bb-8cc7-7b0595929671" providerId="ADAL" clId="{4302CB56-8F0F-46B0-9A83-FD5948F63ADE}" dt="2023-06-14T13:29:51.308" v="1610"/>
          <ac:spMkLst>
            <pc:docMk/>
            <pc:sldMk cId="3082289001" sldId="300"/>
            <ac:spMk id="3357" creationId="{75E3D534-65A1-CDFF-A527-A8354C25650C}"/>
          </ac:spMkLst>
        </pc:spChg>
        <pc:spChg chg="mod">
          <ac:chgData name="Hulda Laxdal Hauksdóttir" userId="905c133d-34b1-49bb-8cc7-7b0595929671" providerId="ADAL" clId="{4302CB56-8F0F-46B0-9A83-FD5948F63ADE}" dt="2023-06-14T13:29:51.308" v="1610"/>
          <ac:spMkLst>
            <pc:docMk/>
            <pc:sldMk cId="3082289001" sldId="300"/>
            <ac:spMk id="3359" creationId="{E2F370AF-B365-4ED3-4526-B366277B9F1A}"/>
          </ac:spMkLst>
        </pc:spChg>
        <pc:spChg chg="mod">
          <ac:chgData name="Hulda Laxdal Hauksdóttir" userId="905c133d-34b1-49bb-8cc7-7b0595929671" providerId="ADAL" clId="{4302CB56-8F0F-46B0-9A83-FD5948F63ADE}" dt="2023-06-14T13:29:51.308" v="1610"/>
          <ac:spMkLst>
            <pc:docMk/>
            <pc:sldMk cId="3082289001" sldId="300"/>
            <ac:spMk id="3361" creationId="{07B834B9-6820-DE41-E876-D09B3625EFA8}"/>
          </ac:spMkLst>
        </pc:spChg>
        <pc:spChg chg="mod">
          <ac:chgData name="Hulda Laxdal Hauksdóttir" userId="905c133d-34b1-49bb-8cc7-7b0595929671" providerId="ADAL" clId="{4302CB56-8F0F-46B0-9A83-FD5948F63ADE}" dt="2023-06-14T13:29:51.308" v="1610"/>
          <ac:spMkLst>
            <pc:docMk/>
            <pc:sldMk cId="3082289001" sldId="300"/>
            <ac:spMk id="3363" creationId="{A2149630-ED95-EE12-5F54-205B2DAA75D8}"/>
          </ac:spMkLst>
        </pc:spChg>
        <pc:spChg chg="mod">
          <ac:chgData name="Hulda Laxdal Hauksdóttir" userId="905c133d-34b1-49bb-8cc7-7b0595929671" providerId="ADAL" clId="{4302CB56-8F0F-46B0-9A83-FD5948F63ADE}" dt="2023-06-14T13:29:51.308" v="1610"/>
          <ac:spMkLst>
            <pc:docMk/>
            <pc:sldMk cId="3082289001" sldId="300"/>
            <ac:spMk id="3365" creationId="{88F85CEA-E6C3-D1A5-4CAC-C7CA5D3FF160}"/>
          </ac:spMkLst>
        </pc:spChg>
        <pc:spChg chg="mod">
          <ac:chgData name="Hulda Laxdal Hauksdóttir" userId="905c133d-34b1-49bb-8cc7-7b0595929671" providerId="ADAL" clId="{4302CB56-8F0F-46B0-9A83-FD5948F63ADE}" dt="2023-06-14T13:29:51.308" v="1610"/>
          <ac:spMkLst>
            <pc:docMk/>
            <pc:sldMk cId="3082289001" sldId="300"/>
            <ac:spMk id="3366" creationId="{18D3A515-7D5B-6797-5EFE-6B9A05529D8B}"/>
          </ac:spMkLst>
        </pc:spChg>
        <pc:spChg chg="mod">
          <ac:chgData name="Hulda Laxdal Hauksdóttir" userId="905c133d-34b1-49bb-8cc7-7b0595929671" providerId="ADAL" clId="{4302CB56-8F0F-46B0-9A83-FD5948F63ADE}" dt="2023-06-14T13:29:51.308" v="1610"/>
          <ac:spMkLst>
            <pc:docMk/>
            <pc:sldMk cId="3082289001" sldId="300"/>
            <ac:spMk id="3369" creationId="{481DCE48-EA57-BA78-6BB5-5E5350549F73}"/>
          </ac:spMkLst>
        </pc:spChg>
        <pc:spChg chg="mod">
          <ac:chgData name="Hulda Laxdal Hauksdóttir" userId="905c133d-34b1-49bb-8cc7-7b0595929671" providerId="ADAL" clId="{4302CB56-8F0F-46B0-9A83-FD5948F63ADE}" dt="2023-06-14T13:29:51.308" v="1610"/>
          <ac:spMkLst>
            <pc:docMk/>
            <pc:sldMk cId="3082289001" sldId="300"/>
            <ac:spMk id="3371" creationId="{8331271B-1FC2-BFCD-85B6-AF0C521900B4}"/>
          </ac:spMkLst>
        </pc:spChg>
        <pc:spChg chg="mod">
          <ac:chgData name="Hulda Laxdal Hauksdóttir" userId="905c133d-34b1-49bb-8cc7-7b0595929671" providerId="ADAL" clId="{4302CB56-8F0F-46B0-9A83-FD5948F63ADE}" dt="2023-06-14T13:29:51.308" v="1610"/>
          <ac:spMkLst>
            <pc:docMk/>
            <pc:sldMk cId="3082289001" sldId="300"/>
            <ac:spMk id="3372" creationId="{97B61563-2178-4BE8-702C-36CB542CAFE3}"/>
          </ac:spMkLst>
        </pc:spChg>
        <pc:spChg chg="mod">
          <ac:chgData name="Hulda Laxdal Hauksdóttir" userId="905c133d-34b1-49bb-8cc7-7b0595929671" providerId="ADAL" clId="{4302CB56-8F0F-46B0-9A83-FD5948F63ADE}" dt="2023-06-14T13:29:51.308" v="1610"/>
          <ac:spMkLst>
            <pc:docMk/>
            <pc:sldMk cId="3082289001" sldId="300"/>
            <ac:spMk id="3373" creationId="{D7F1BEEE-AF3D-A415-33B1-D481A8EE24A8}"/>
          </ac:spMkLst>
        </pc:spChg>
        <pc:spChg chg="mod">
          <ac:chgData name="Hulda Laxdal Hauksdóttir" userId="905c133d-34b1-49bb-8cc7-7b0595929671" providerId="ADAL" clId="{4302CB56-8F0F-46B0-9A83-FD5948F63ADE}" dt="2023-06-14T13:29:51.308" v="1610"/>
          <ac:spMkLst>
            <pc:docMk/>
            <pc:sldMk cId="3082289001" sldId="300"/>
            <ac:spMk id="3374" creationId="{DD2F6344-FCA0-FC6F-7380-36124EC18483}"/>
          </ac:spMkLst>
        </pc:spChg>
        <pc:spChg chg="mod">
          <ac:chgData name="Hulda Laxdal Hauksdóttir" userId="905c133d-34b1-49bb-8cc7-7b0595929671" providerId="ADAL" clId="{4302CB56-8F0F-46B0-9A83-FD5948F63ADE}" dt="2023-06-14T13:29:51.308" v="1610"/>
          <ac:spMkLst>
            <pc:docMk/>
            <pc:sldMk cId="3082289001" sldId="300"/>
            <ac:spMk id="3375" creationId="{9F0540D6-6637-DFA0-D859-87184283EFDF}"/>
          </ac:spMkLst>
        </pc:spChg>
        <pc:spChg chg="mod">
          <ac:chgData name="Hulda Laxdal Hauksdóttir" userId="905c133d-34b1-49bb-8cc7-7b0595929671" providerId="ADAL" clId="{4302CB56-8F0F-46B0-9A83-FD5948F63ADE}" dt="2023-06-14T13:29:51.308" v="1610"/>
          <ac:spMkLst>
            <pc:docMk/>
            <pc:sldMk cId="3082289001" sldId="300"/>
            <ac:spMk id="3376" creationId="{B4FDED7D-49D2-9465-17AA-A50E11F4E39F}"/>
          </ac:spMkLst>
        </pc:spChg>
        <pc:spChg chg="mod">
          <ac:chgData name="Hulda Laxdal Hauksdóttir" userId="905c133d-34b1-49bb-8cc7-7b0595929671" providerId="ADAL" clId="{4302CB56-8F0F-46B0-9A83-FD5948F63ADE}" dt="2023-06-14T13:29:51.308" v="1610"/>
          <ac:spMkLst>
            <pc:docMk/>
            <pc:sldMk cId="3082289001" sldId="300"/>
            <ac:spMk id="3377" creationId="{B2759002-0050-1E06-0739-58CF5990EAE4}"/>
          </ac:spMkLst>
        </pc:spChg>
        <pc:spChg chg="mod">
          <ac:chgData name="Hulda Laxdal Hauksdóttir" userId="905c133d-34b1-49bb-8cc7-7b0595929671" providerId="ADAL" clId="{4302CB56-8F0F-46B0-9A83-FD5948F63ADE}" dt="2023-06-14T13:29:51.308" v="1610"/>
          <ac:spMkLst>
            <pc:docMk/>
            <pc:sldMk cId="3082289001" sldId="300"/>
            <ac:spMk id="3380" creationId="{2E659302-0C57-5E7E-679C-A7ACB41BD95B}"/>
          </ac:spMkLst>
        </pc:spChg>
        <pc:spChg chg="mod">
          <ac:chgData name="Hulda Laxdal Hauksdóttir" userId="905c133d-34b1-49bb-8cc7-7b0595929671" providerId="ADAL" clId="{4302CB56-8F0F-46B0-9A83-FD5948F63ADE}" dt="2023-06-14T13:29:51.308" v="1610"/>
          <ac:spMkLst>
            <pc:docMk/>
            <pc:sldMk cId="3082289001" sldId="300"/>
            <ac:spMk id="3382" creationId="{7E26E6A8-B609-6C23-D02E-B2F65E4937A1}"/>
          </ac:spMkLst>
        </pc:spChg>
        <pc:spChg chg="mod">
          <ac:chgData name="Hulda Laxdal Hauksdóttir" userId="905c133d-34b1-49bb-8cc7-7b0595929671" providerId="ADAL" clId="{4302CB56-8F0F-46B0-9A83-FD5948F63ADE}" dt="2023-06-14T13:29:51.308" v="1610"/>
          <ac:spMkLst>
            <pc:docMk/>
            <pc:sldMk cId="3082289001" sldId="300"/>
            <ac:spMk id="3384" creationId="{2A235619-DDB1-3511-798E-A21F2E9946FD}"/>
          </ac:spMkLst>
        </pc:spChg>
        <pc:spChg chg="mod">
          <ac:chgData name="Hulda Laxdal Hauksdóttir" userId="905c133d-34b1-49bb-8cc7-7b0595929671" providerId="ADAL" clId="{4302CB56-8F0F-46B0-9A83-FD5948F63ADE}" dt="2023-06-14T13:29:51.308" v="1610"/>
          <ac:spMkLst>
            <pc:docMk/>
            <pc:sldMk cId="3082289001" sldId="300"/>
            <ac:spMk id="3386" creationId="{8ED0EDF1-76E5-15C9-83E0-6CD324210E03}"/>
          </ac:spMkLst>
        </pc:spChg>
        <pc:spChg chg="mod">
          <ac:chgData name="Hulda Laxdal Hauksdóttir" userId="905c133d-34b1-49bb-8cc7-7b0595929671" providerId="ADAL" clId="{4302CB56-8F0F-46B0-9A83-FD5948F63ADE}" dt="2023-06-14T13:29:51.308" v="1610"/>
          <ac:spMkLst>
            <pc:docMk/>
            <pc:sldMk cId="3082289001" sldId="300"/>
            <ac:spMk id="3388" creationId="{BCDDE451-8CD6-E0B4-94D3-F524EFCC9F1D}"/>
          </ac:spMkLst>
        </pc:spChg>
        <pc:spChg chg="mod">
          <ac:chgData name="Hulda Laxdal Hauksdóttir" userId="905c133d-34b1-49bb-8cc7-7b0595929671" providerId="ADAL" clId="{4302CB56-8F0F-46B0-9A83-FD5948F63ADE}" dt="2023-06-14T13:29:51.308" v="1610"/>
          <ac:spMkLst>
            <pc:docMk/>
            <pc:sldMk cId="3082289001" sldId="300"/>
            <ac:spMk id="3390" creationId="{3ADD51F0-C778-4129-387C-A0714427BD60}"/>
          </ac:spMkLst>
        </pc:spChg>
        <pc:spChg chg="mod">
          <ac:chgData name="Hulda Laxdal Hauksdóttir" userId="905c133d-34b1-49bb-8cc7-7b0595929671" providerId="ADAL" clId="{4302CB56-8F0F-46B0-9A83-FD5948F63ADE}" dt="2023-06-14T13:29:51.308" v="1610"/>
          <ac:spMkLst>
            <pc:docMk/>
            <pc:sldMk cId="3082289001" sldId="300"/>
            <ac:spMk id="3391" creationId="{E83DE45B-FACD-3F7B-8E1F-09F915AA951C}"/>
          </ac:spMkLst>
        </pc:spChg>
        <pc:spChg chg="add del mod">
          <ac:chgData name="Hulda Laxdal Hauksdóttir" userId="905c133d-34b1-49bb-8cc7-7b0595929671" providerId="ADAL" clId="{4302CB56-8F0F-46B0-9A83-FD5948F63ADE}" dt="2023-06-14T13:29:51.308" v="1610"/>
          <ac:spMkLst>
            <pc:docMk/>
            <pc:sldMk cId="3082289001" sldId="300"/>
            <ac:spMk id="3392" creationId="{2AAEFB28-64AF-EF32-99DC-1C71EBA04325}"/>
          </ac:spMkLst>
        </pc:spChg>
        <pc:spChg chg="add del mod">
          <ac:chgData name="Hulda Laxdal Hauksdóttir" userId="905c133d-34b1-49bb-8cc7-7b0595929671" providerId="ADAL" clId="{4302CB56-8F0F-46B0-9A83-FD5948F63ADE}" dt="2023-06-14T13:29:51.308" v="1610"/>
          <ac:spMkLst>
            <pc:docMk/>
            <pc:sldMk cId="3082289001" sldId="300"/>
            <ac:spMk id="3393" creationId="{39BD77A9-0CA1-2105-8AAD-948401862D8D}"/>
          </ac:spMkLst>
        </pc:spChg>
        <pc:spChg chg="add del mod">
          <ac:chgData name="Hulda Laxdal Hauksdóttir" userId="905c133d-34b1-49bb-8cc7-7b0595929671" providerId="ADAL" clId="{4302CB56-8F0F-46B0-9A83-FD5948F63ADE}" dt="2023-06-14T13:29:51.308" v="1610"/>
          <ac:spMkLst>
            <pc:docMk/>
            <pc:sldMk cId="3082289001" sldId="300"/>
            <ac:spMk id="3394" creationId="{2EE4B9DB-2F5B-EFEF-E578-5AE9AE98E050}"/>
          </ac:spMkLst>
        </pc:spChg>
        <pc:spChg chg="add del mod">
          <ac:chgData name="Hulda Laxdal Hauksdóttir" userId="905c133d-34b1-49bb-8cc7-7b0595929671" providerId="ADAL" clId="{4302CB56-8F0F-46B0-9A83-FD5948F63ADE}" dt="2023-06-14T13:29:51.308" v="1610"/>
          <ac:spMkLst>
            <pc:docMk/>
            <pc:sldMk cId="3082289001" sldId="300"/>
            <ac:spMk id="3395" creationId="{2BB866A3-AB7C-34CA-A87A-CCF1413A6305}"/>
          </ac:spMkLst>
        </pc:spChg>
        <pc:spChg chg="add del mod">
          <ac:chgData name="Hulda Laxdal Hauksdóttir" userId="905c133d-34b1-49bb-8cc7-7b0595929671" providerId="ADAL" clId="{4302CB56-8F0F-46B0-9A83-FD5948F63ADE}" dt="2023-06-14T13:29:51.308" v="1610"/>
          <ac:spMkLst>
            <pc:docMk/>
            <pc:sldMk cId="3082289001" sldId="300"/>
            <ac:spMk id="3396" creationId="{D0A65E4D-60F0-7968-C009-AD9F3DD0719C}"/>
          </ac:spMkLst>
        </pc:spChg>
        <pc:spChg chg="add del mod">
          <ac:chgData name="Hulda Laxdal Hauksdóttir" userId="905c133d-34b1-49bb-8cc7-7b0595929671" providerId="ADAL" clId="{4302CB56-8F0F-46B0-9A83-FD5948F63ADE}" dt="2023-06-14T13:29:51.308" v="1610"/>
          <ac:spMkLst>
            <pc:docMk/>
            <pc:sldMk cId="3082289001" sldId="300"/>
            <ac:spMk id="3397" creationId="{D0A3B7C4-4B2B-AA3D-FC94-5AC6FDB78AE9}"/>
          </ac:spMkLst>
        </pc:spChg>
        <pc:spChg chg="add del mod">
          <ac:chgData name="Hulda Laxdal Hauksdóttir" userId="905c133d-34b1-49bb-8cc7-7b0595929671" providerId="ADAL" clId="{4302CB56-8F0F-46B0-9A83-FD5948F63ADE}" dt="2023-06-14T13:29:51.308" v="1610"/>
          <ac:spMkLst>
            <pc:docMk/>
            <pc:sldMk cId="3082289001" sldId="300"/>
            <ac:spMk id="3398" creationId="{FB4987F2-5A78-489E-39A4-198A5D0E4DF5}"/>
          </ac:spMkLst>
        </pc:spChg>
        <pc:spChg chg="add del mod">
          <ac:chgData name="Hulda Laxdal Hauksdóttir" userId="905c133d-34b1-49bb-8cc7-7b0595929671" providerId="ADAL" clId="{4302CB56-8F0F-46B0-9A83-FD5948F63ADE}" dt="2023-06-14T13:29:51.308" v="1610"/>
          <ac:spMkLst>
            <pc:docMk/>
            <pc:sldMk cId="3082289001" sldId="300"/>
            <ac:spMk id="3399" creationId="{02985F41-B027-E485-B286-6CFA759CF03D}"/>
          </ac:spMkLst>
        </pc:spChg>
        <pc:spChg chg="add del mod">
          <ac:chgData name="Hulda Laxdal Hauksdóttir" userId="905c133d-34b1-49bb-8cc7-7b0595929671" providerId="ADAL" clId="{4302CB56-8F0F-46B0-9A83-FD5948F63ADE}" dt="2023-06-14T13:29:51.308" v="1610"/>
          <ac:spMkLst>
            <pc:docMk/>
            <pc:sldMk cId="3082289001" sldId="300"/>
            <ac:spMk id="3400" creationId="{94F48FE0-70BD-B226-326B-107DE33642DB}"/>
          </ac:spMkLst>
        </pc:spChg>
        <pc:spChg chg="add del mod">
          <ac:chgData name="Hulda Laxdal Hauksdóttir" userId="905c133d-34b1-49bb-8cc7-7b0595929671" providerId="ADAL" clId="{4302CB56-8F0F-46B0-9A83-FD5948F63ADE}" dt="2023-06-14T13:29:51.308" v="1610"/>
          <ac:spMkLst>
            <pc:docMk/>
            <pc:sldMk cId="3082289001" sldId="300"/>
            <ac:spMk id="3401" creationId="{2C91E87B-381D-C92D-3553-B6EC915FE479}"/>
          </ac:spMkLst>
        </pc:spChg>
        <pc:spChg chg="add del mod">
          <ac:chgData name="Hulda Laxdal Hauksdóttir" userId="905c133d-34b1-49bb-8cc7-7b0595929671" providerId="ADAL" clId="{4302CB56-8F0F-46B0-9A83-FD5948F63ADE}" dt="2023-06-14T13:29:51.308" v="1610"/>
          <ac:spMkLst>
            <pc:docMk/>
            <pc:sldMk cId="3082289001" sldId="300"/>
            <ac:spMk id="3402" creationId="{E8C56DD0-5BA9-E15F-9DDD-219FEA55AA49}"/>
          </ac:spMkLst>
        </pc:spChg>
        <pc:spChg chg="add del mod">
          <ac:chgData name="Hulda Laxdal Hauksdóttir" userId="905c133d-34b1-49bb-8cc7-7b0595929671" providerId="ADAL" clId="{4302CB56-8F0F-46B0-9A83-FD5948F63ADE}" dt="2023-06-14T13:29:51.308" v="1610"/>
          <ac:spMkLst>
            <pc:docMk/>
            <pc:sldMk cId="3082289001" sldId="300"/>
            <ac:spMk id="3403" creationId="{EE05ABE0-09B2-4AA7-9DEA-F6A269037681}"/>
          </ac:spMkLst>
        </pc:spChg>
        <pc:spChg chg="add del mod">
          <ac:chgData name="Hulda Laxdal Hauksdóttir" userId="905c133d-34b1-49bb-8cc7-7b0595929671" providerId="ADAL" clId="{4302CB56-8F0F-46B0-9A83-FD5948F63ADE}" dt="2023-06-14T13:29:51.308" v="1610"/>
          <ac:spMkLst>
            <pc:docMk/>
            <pc:sldMk cId="3082289001" sldId="300"/>
            <ac:spMk id="3404" creationId="{B9568421-22EF-71E9-941D-E22DEBAF82C2}"/>
          </ac:spMkLst>
        </pc:spChg>
        <pc:spChg chg="add del mod">
          <ac:chgData name="Hulda Laxdal Hauksdóttir" userId="905c133d-34b1-49bb-8cc7-7b0595929671" providerId="ADAL" clId="{4302CB56-8F0F-46B0-9A83-FD5948F63ADE}" dt="2023-06-14T13:29:51.308" v="1610"/>
          <ac:spMkLst>
            <pc:docMk/>
            <pc:sldMk cId="3082289001" sldId="300"/>
            <ac:spMk id="3405" creationId="{37CEAC58-FC2E-FACC-44BE-6104E561DC09}"/>
          </ac:spMkLst>
        </pc:spChg>
        <pc:spChg chg="add del mod">
          <ac:chgData name="Hulda Laxdal Hauksdóttir" userId="905c133d-34b1-49bb-8cc7-7b0595929671" providerId="ADAL" clId="{4302CB56-8F0F-46B0-9A83-FD5948F63ADE}" dt="2023-06-14T13:29:51.308" v="1610"/>
          <ac:spMkLst>
            <pc:docMk/>
            <pc:sldMk cId="3082289001" sldId="300"/>
            <ac:spMk id="3406" creationId="{01ACD00A-DE1E-F67F-9B65-E055299E2D1B}"/>
          </ac:spMkLst>
        </pc:spChg>
        <pc:spChg chg="add del mod">
          <ac:chgData name="Hulda Laxdal Hauksdóttir" userId="905c133d-34b1-49bb-8cc7-7b0595929671" providerId="ADAL" clId="{4302CB56-8F0F-46B0-9A83-FD5948F63ADE}" dt="2023-06-14T13:29:51.308" v="1610"/>
          <ac:spMkLst>
            <pc:docMk/>
            <pc:sldMk cId="3082289001" sldId="300"/>
            <ac:spMk id="3407" creationId="{1AA48DAD-140F-0262-3F08-EC7FDE1F04F8}"/>
          </ac:spMkLst>
        </pc:spChg>
        <pc:spChg chg="add del mod">
          <ac:chgData name="Hulda Laxdal Hauksdóttir" userId="905c133d-34b1-49bb-8cc7-7b0595929671" providerId="ADAL" clId="{4302CB56-8F0F-46B0-9A83-FD5948F63ADE}" dt="2023-06-14T13:29:51.308" v="1610"/>
          <ac:spMkLst>
            <pc:docMk/>
            <pc:sldMk cId="3082289001" sldId="300"/>
            <ac:spMk id="3408" creationId="{2D56D4D7-DEE5-7F33-FCF1-3268E892DE66}"/>
          </ac:spMkLst>
        </pc:spChg>
        <pc:spChg chg="add del mod">
          <ac:chgData name="Hulda Laxdal Hauksdóttir" userId="905c133d-34b1-49bb-8cc7-7b0595929671" providerId="ADAL" clId="{4302CB56-8F0F-46B0-9A83-FD5948F63ADE}" dt="2023-06-14T13:29:51.308" v="1610"/>
          <ac:spMkLst>
            <pc:docMk/>
            <pc:sldMk cId="3082289001" sldId="300"/>
            <ac:spMk id="3409" creationId="{176868CB-AE46-440D-41AF-2764EC79D941}"/>
          </ac:spMkLst>
        </pc:spChg>
        <pc:spChg chg="add del mod">
          <ac:chgData name="Hulda Laxdal Hauksdóttir" userId="905c133d-34b1-49bb-8cc7-7b0595929671" providerId="ADAL" clId="{4302CB56-8F0F-46B0-9A83-FD5948F63ADE}" dt="2023-06-14T13:29:51.308" v="1610"/>
          <ac:spMkLst>
            <pc:docMk/>
            <pc:sldMk cId="3082289001" sldId="300"/>
            <ac:spMk id="3410" creationId="{570B4D20-BBEB-AE3A-DF70-4F1F134D87CC}"/>
          </ac:spMkLst>
        </pc:spChg>
        <pc:spChg chg="add del mod">
          <ac:chgData name="Hulda Laxdal Hauksdóttir" userId="905c133d-34b1-49bb-8cc7-7b0595929671" providerId="ADAL" clId="{4302CB56-8F0F-46B0-9A83-FD5948F63ADE}" dt="2023-06-14T13:29:51.308" v="1610"/>
          <ac:spMkLst>
            <pc:docMk/>
            <pc:sldMk cId="3082289001" sldId="300"/>
            <ac:spMk id="3411" creationId="{B9D6C6CB-C225-8116-17CC-29805A83EE03}"/>
          </ac:spMkLst>
        </pc:spChg>
        <pc:spChg chg="add del mod">
          <ac:chgData name="Hulda Laxdal Hauksdóttir" userId="905c133d-34b1-49bb-8cc7-7b0595929671" providerId="ADAL" clId="{4302CB56-8F0F-46B0-9A83-FD5948F63ADE}" dt="2023-06-14T13:29:51.308" v="1610"/>
          <ac:spMkLst>
            <pc:docMk/>
            <pc:sldMk cId="3082289001" sldId="300"/>
            <ac:spMk id="3412" creationId="{0BA65885-0D14-0019-7CFB-C9817B43D445}"/>
          </ac:spMkLst>
        </pc:spChg>
        <pc:spChg chg="add del mod">
          <ac:chgData name="Hulda Laxdal Hauksdóttir" userId="905c133d-34b1-49bb-8cc7-7b0595929671" providerId="ADAL" clId="{4302CB56-8F0F-46B0-9A83-FD5948F63ADE}" dt="2023-06-14T13:29:51.308" v="1610"/>
          <ac:spMkLst>
            <pc:docMk/>
            <pc:sldMk cId="3082289001" sldId="300"/>
            <ac:spMk id="3413" creationId="{6206A46A-1193-DEB4-CD4E-ED5CB5FEA0E6}"/>
          </ac:spMkLst>
        </pc:spChg>
        <pc:spChg chg="add del mod">
          <ac:chgData name="Hulda Laxdal Hauksdóttir" userId="905c133d-34b1-49bb-8cc7-7b0595929671" providerId="ADAL" clId="{4302CB56-8F0F-46B0-9A83-FD5948F63ADE}" dt="2023-06-14T13:29:51.308" v="1610"/>
          <ac:spMkLst>
            <pc:docMk/>
            <pc:sldMk cId="3082289001" sldId="300"/>
            <ac:spMk id="3414" creationId="{30B9BE98-751B-6568-9478-1E54F6C42E87}"/>
          </ac:spMkLst>
        </pc:spChg>
        <pc:spChg chg="add del mod">
          <ac:chgData name="Hulda Laxdal Hauksdóttir" userId="905c133d-34b1-49bb-8cc7-7b0595929671" providerId="ADAL" clId="{4302CB56-8F0F-46B0-9A83-FD5948F63ADE}" dt="2023-06-14T13:29:51.308" v="1610"/>
          <ac:spMkLst>
            <pc:docMk/>
            <pc:sldMk cId="3082289001" sldId="300"/>
            <ac:spMk id="3415" creationId="{E95DB233-39E0-E31C-5F96-56AC9D731B27}"/>
          </ac:spMkLst>
        </pc:spChg>
        <pc:spChg chg="add del mod">
          <ac:chgData name="Hulda Laxdal Hauksdóttir" userId="905c133d-34b1-49bb-8cc7-7b0595929671" providerId="ADAL" clId="{4302CB56-8F0F-46B0-9A83-FD5948F63ADE}" dt="2023-06-14T13:29:51.308" v="1610"/>
          <ac:spMkLst>
            <pc:docMk/>
            <pc:sldMk cId="3082289001" sldId="300"/>
            <ac:spMk id="3416" creationId="{86B52027-BE5B-E027-6A72-8A4A9C2DBF91}"/>
          </ac:spMkLst>
        </pc:spChg>
        <pc:spChg chg="add del mod">
          <ac:chgData name="Hulda Laxdal Hauksdóttir" userId="905c133d-34b1-49bb-8cc7-7b0595929671" providerId="ADAL" clId="{4302CB56-8F0F-46B0-9A83-FD5948F63ADE}" dt="2023-06-14T13:29:51.308" v="1610"/>
          <ac:spMkLst>
            <pc:docMk/>
            <pc:sldMk cId="3082289001" sldId="300"/>
            <ac:spMk id="3417" creationId="{6E77BE5C-C2CF-1DA0-D0BE-53B015758E68}"/>
          </ac:spMkLst>
        </pc:spChg>
        <pc:spChg chg="add del mod">
          <ac:chgData name="Hulda Laxdal Hauksdóttir" userId="905c133d-34b1-49bb-8cc7-7b0595929671" providerId="ADAL" clId="{4302CB56-8F0F-46B0-9A83-FD5948F63ADE}" dt="2023-06-14T13:29:51.308" v="1610"/>
          <ac:spMkLst>
            <pc:docMk/>
            <pc:sldMk cId="3082289001" sldId="300"/>
            <ac:spMk id="3418" creationId="{CC1431A4-AC04-FBB6-AAA5-5B3A4C09F82D}"/>
          </ac:spMkLst>
        </pc:spChg>
        <pc:spChg chg="add del mod">
          <ac:chgData name="Hulda Laxdal Hauksdóttir" userId="905c133d-34b1-49bb-8cc7-7b0595929671" providerId="ADAL" clId="{4302CB56-8F0F-46B0-9A83-FD5948F63ADE}" dt="2023-06-14T13:29:51.308" v="1610"/>
          <ac:spMkLst>
            <pc:docMk/>
            <pc:sldMk cId="3082289001" sldId="300"/>
            <ac:spMk id="3419" creationId="{35562B44-1FBD-5EC0-ECB8-4BEA7B105AFC}"/>
          </ac:spMkLst>
        </pc:spChg>
        <pc:spChg chg="add del mod">
          <ac:chgData name="Hulda Laxdal Hauksdóttir" userId="905c133d-34b1-49bb-8cc7-7b0595929671" providerId="ADAL" clId="{4302CB56-8F0F-46B0-9A83-FD5948F63ADE}" dt="2023-06-14T13:29:51.308" v="1610"/>
          <ac:spMkLst>
            <pc:docMk/>
            <pc:sldMk cId="3082289001" sldId="300"/>
            <ac:spMk id="3420" creationId="{F40F0AB9-DA51-65F8-AD27-337DCA41E46E}"/>
          </ac:spMkLst>
        </pc:spChg>
        <pc:spChg chg="add del mod">
          <ac:chgData name="Hulda Laxdal Hauksdóttir" userId="905c133d-34b1-49bb-8cc7-7b0595929671" providerId="ADAL" clId="{4302CB56-8F0F-46B0-9A83-FD5948F63ADE}" dt="2023-06-14T13:29:51.308" v="1610"/>
          <ac:spMkLst>
            <pc:docMk/>
            <pc:sldMk cId="3082289001" sldId="300"/>
            <ac:spMk id="3421" creationId="{96AD1656-A331-5D4A-B70C-EF1C59847817}"/>
          </ac:spMkLst>
        </pc:spChg>
        <pc:spChg chg="add del mod">
          <ac:chgData name="Hulda Laxdal Hauksdóttir" userId="905c133d-34b1-49bb-8cc7-7b0595929671" providerId="ADAL" clId="{4302CB56-8F0F-46B0-9A83-FD5948F63ADE}" dt="2023-06-14T13:29:51.308" v="1610"/>
          <ac:spMkLst>
            <pc:docMk/>
            <pc:sldMk cId="3082289001" sldId="300"/>
            <ac:spMk id="3422" creationId="{78329ADD-5A28-B1DC-D196-AA71B32D1588}"/>
          </ac:spMkLst>
        </pc:spChg>
        <pc:spChg chg="add del mod">
          <ac:chgData name="Hulda Laxdal Hauksdóttir" userId="905c133d-34b1-49bb-8cc7-7b0595929671" providerId="ADAL" clId="{4302CB56-8F0F-46B0-9A83-FD5948F63ADE}" dt="2023-06-14T13:29:51.308" v="1610"/>
          <ac:spMkLst>
            <pc:docMk/>
            <pc:sldMk cId="3082289001" sldId="300"/>
            <ac:spMk id="3423" creationId="{5A2323D8-0702-E5E3-C836-EC7F16E76CEB}"/>
          </ac:spMkLst>
        </pc:spChg>
        <pc:spChg chg="add del mod">
          <ac:chgData name="Hulda Laxdal Hauksdóttir" userId="905c133d-34b1-49bb-8cc7-7b0595929671" providerId="ADAL" clId="{4302CB56-8F0F-46B0-9A83-FD5948F63ADE}" dt="2023-06-14T13:29:51.308" v="1610"/>
          <ac:spMkLst>
            <pc:docMk/>
            <pc:sldMk cId="3082289001" sldId="300"/>
            <ac:spMk id="3424" creationId="{2469979B-2652-4BC1-CF1C-95804F54903A}"/>
          </ac:spMkLst>
        </pc:spChg>
        <pc:spChg chg="add del mod">
          <ac:chgData name="Hulda Laxdal Hauksdóttir" userId="905c133d-34b1-49bb-8cc7-7b0595929671" providerId="ADAL" clId="{4302CB56-8F0F-46B0-9A83-FD5948F63ADE}" dt="2023-06-14T13:29:51.308" v="1610"/>
          <ac:spMkLst>
            <pc:docMk/>
            <pc:sldMk cId="3082289001" sldId="300"/>
            <ac:spMk id="3425" creationId="{618F919A-CBA8-88C0-46CC-817F17A56E26}"/>
          </ac:spMkLst>
        </pc:spChg>
        <pc:spChg chg="add del mod">
          <ac:chgData name="Hulda Laxdal Hauksdóttir" userId="905c133d-34b1-49bb-8cc7-7b0595929671" providerId="ADAL" clId="{4302CB56-8F0F-46B0-9A83-FD5948F63ADE}" dt="2023-06-14T13:29:51.308" v="1610"/>
          <ac:spMkLst>
            <pc:docMk/>
            <pc:sldMk cId="3082289001" sldId="300"/>
            <ac:spMk id="3426" creationId="{97266BA4-6A7F-26D1-001B-C9ED6B653ED3}"/>
          </ac:spMkLst>
        </pc:spChg>
        <pc:grpChg chg="add del mod">
          <ac:chgData name="Hulda Laxdal Hauksdóttir" userId="905c133d-34b1-49bb-8cc7-7b0595929671" providerId="ADAL" clId="{4302CB56-8F0F-46B0-9A83-FD5948F63ADE}" dt="2023-06-14T13:29:51.308" v="1610"/>
          <ac:grpSpMkLst>
            <pc:docMk/>
            <pc:sldMk cId="3082289001" sldId="300"/>
            <ac:grpSpMk id="13" creationId="{8E87645F-FBF8-8051-9C96-14AA0E55014F}"/>
          </ac:grpSpMkLst>
        </pc:grpChg>
        <pc:grpChg chg="mod">
          <ac:chgData name="Hulda Laxdal Hauksdóttir" userId="905c133d-34b1-49bb-8cc7-7b0595929671" providerId="ADAL" clId="{4302CB56-8F0F-46B0-9A83-FD5948F63ADE}" dt="2023-06-14T13:29:51.308" v="1610"/>
          <ac:grpSpMkLst>
            <pc:docMk/>
            <pc:sldMk cId="3082289001" sldId="300"/>
            <ac:grpSpMk id="14" creationId="{F3BBBAEC-554B-0171-90AC-B2CC99B1CCBA}"/>
          </ac:grpSpMkLst>
        </pc:grpChg>
        <pc:grpChg chg="mod">
          <ac:chgData name="Hulda Laxdal Hauksdóttir" userId="905c133d-34b1-49bb-8cc7-7b0595929671" providerId="ADAL" clId="{4302CB56-8F0F-46B0-9A83-FD5948F63ADE}" dt="2023-06-14T13:29:51.308" v="1610"/>
          <ac:grpSpMkLst>
            <pc:docMk/>
            <pc:sldMk cId="3082289001" sldId="300"/>
            <ac:grpSpMk id="16" creationId="{04BBEF86-32BA-0351-6FD7-621DCFE5AD38}"/>
          </ac:grpSpMkLst>
        </pc:grpChg>
        <pc:grpChg chg="mod">
          <ac:chgData name="Hulda Laxdal Hauksdóttir" userId="905c133d-34b1-49bb-8cc7-7b0595929671" providerId="ADAL" clId="{4302CB56-8F0F-46B0-9A83-FD5948F63ADE}" dt="2023-06-14T13:29:51.308" v="1610"/>
          <ac:grpSpMkLst>
            <pc:docMk/>
            <pc:sldMk cId="3082289001" sldId="300"/>
            <ac:grpSpMk id="18" creationId="{E1690BE0-FE86-DF3F-030B-A92C98C652CA}"/>
          </ac:grpSpMkLst>
        </pc:grpChg>
        <pc:grpChg chg="mod">
          <ac:chgData name="Hulda Laxdal Hauksdóttir" userId="905c133d-34b1-49bb-8cc7-7b0595929671" providerId="ADAL" clId="{4302CB56-8F0F-46B0-9A83-FD5948F63ADE}" dt="2023-06-14T13:29:51.308" v="1610"/>
          <ac:grpSpMkLst>
            <pc:docMk/>
            <pc:sldMk cId="3082289001" sldId="300"/>
            <ac:grpSpMk id="20" creationId="{C5B6AA9D-19B4-1D54-7A9E-EBD2081B665F}"/>
          </ac:grpSpMkLst>
        </pc:grpChg>
        <pc:grpChg chg="mod">
          <ac:chgData name="Hulda Laxdal Hauksdóttir" userId="905c133d-34b1-49bb-8cc7-7b0595929671" providerId="ADAL" clId="{4302CB56-8F0F-46B0-9A83-FD5948F63ADE}" dt="2023-06-14T13:29:51.308" v="1610"/>
          <ac:grpSpMkLst>
            <pc:docMk/>
            <pc:sldMk cId="3082289001" sldId="300"/>
            <ac:grpSpMk id="22" creationId="{7B51864C-AC77-9165-214C-2211FD0DC086}"/>
          </ac:grpSpMkLst>
        </pc:grpChg>
        <pc:grpChg chg="mod">
          <ac:chgData name="Hulda Laxdal Hauksdóttir" userId="905c133d-34b1-49bb-8cc7-7b0595929671" providerId="ADAL" clId="{4302CB56-8F0F-46B0-9A83-FD5948F63ADE}" dt="2023-06-14T13:29:51.308" v="1610"/>
          <ac:grpSpMkLst>
            <pc:docMk/>
            <pc:sldMk cId="3082289001" sldId="300"/>
            <ac:grpSpMk id="24" creationId="{A1970B7A-7963-C1B7-7FFA-EDDACEBC9804}"/>
          </ac:grpSpMkLst>
        </pc:grpChg>
        <pc:grpChg chg="add del mod">
          <ac:chgData name="Hulda Laxdal Hauksdóttir" userId="905c133d-34b1-49bb-8cc7-7b0595929671" providerId="ADAL" clId="{4302CB56-8F0F-46B0-9A83-FD5948F63ADE}" dt="2023-06-14T13:29:51.308" v="1610"/>
          <ac:grpSpMkLst>
            <pc:docMk/>
            <pc:sldMk cId="3082289001" sldId="300"/>
            <ac:grpSpMk id="31" creationId="{52CFB20F-CD55-BD12-4335-DD3107D132C7}"/>
          </ac:grpSpMkLst>
        </pc:grpChg>
        <pc:grpChg chg="mod">
          <ac:chgData name="Hulda Laxdal Hauksdóttir" userId="905c133d-34b1-49bb-8cc7-7b0595929671" providerId="ADAL" clId="{4302CB56-8F0F-46B0-9A83-FD5948F63ADE}" dt="2023-06-14T13:29:51.308" v="1610"/>
          <ac:grpSpMkLst>
            <pc:docMk/>
            <pc:sldMk cId="3082289001" sldId="300"/>
            <ac:grpSpMk id="32" creationId="{ACE5BDFB-5638-76B3-DEEC-D4725D34AD76}"/>
          </ac:grpSpMkLst>
        </pc:grpChg>
        <pc:grpChg chg="mod">
          <ac:chgData name="Hulda Laxdal Hauksdóttir" userId="905c133d-34b1-49bb-8cc7-7b0595929671" providerId="ADAL" clId="{4302CB56-8F0F-46B0-9A83-FD5948F63ADE}" dt="2023-06-14T13:29:51.308" v="1610"/>
          <ac:grpSpMkLst>
            <pc:docMk/>
            <pc:sldMk cId="3082289001" sldId="300"/>
            <ac:grpSpMk id="34" creationId="{6BB703BD-5A0C-E5BF-537B-FE907A5E842F}"/>
          </ac:grpSpMkLst>
        </pc:grpChg>
        <pc:grpChg chg="mod">
          <ac:chgData name="Hulda Laxdal Hauksdóttir" userId="905c133d-34b1-49bb-8cc7-7b0595929671" providerId="ADAL" clId="{4302CB56-8F0F-46B0-9A83-FD5948F63ADE}" dt="2023-06-14T13:29:51.308" v="1610"/>
          <ac:grpSpMkLst>
            <pc:docMk/>
            <pc:sldMk cId="3082289001" sldId="300"/>
            <ac:grpSpMk id="36" creationId="{79990F24-E56D-2A1B-51C2-D64E6C474FF7}"/>
          </ac:grpSpMkLst>
        </pc:grpChg>
        <pc:grpChg chg="mod">
          <ac:chgData name="Hulda Laxdal Hauksdóttir" userId="905c133d-34b1-49bb-8cc7-7b0595929671" providerId="ADAL" clId="{4302CB56-8F0F-46B0-9A83-FD5948F63ADE}" dt="2023-06-14T13:29:51.308" v="1610"/>
          <ac:grpSpMkLst>
            <pc:docMk/>
            <pc:sldMk cId="3082289001" sldId="300"/>
            <ac:grpSpMk id="38" creationId="{805B5801-ED1A-8811-3590-7BBE88F61700}"/>
          </ac:grpSpMkLst>
        </pc:grpChg>
        <pc:grpChg chg="mod">
          <ac:chgData name="Hulda Laxdal Hauksdóttir" userId="905c133d-34b1-49bb-8cc7-7b0595929671" providerId="ADAL" clId="{4302CB56-8F0F-46B0-9A83-FD5948F63ADE}" dt="2023-06-14T13:29:51.308" v="1610"/>
          <ac:grpSpMkLst>
            <pc:docMk/>
            <pc:sldMk cId="3082289001" sldId="300"/>
            <ac:grpSpMk id="40" creationId="{690414F4-D3D1-7EC8-E364-330B392BE925}"/>
          </ac:grpSpMkLst>
        </pc:grpChg>
        <pc:grpChg chg="mod">
          <ac:chgData name="Hulda Laxdal Hauksdóttir" userId="905c133d-34b1-49bb-8cc7-7b0595929671" providerId="ADAL" clId="{4302CB56-8F0F-46B0-9A83-FD5948F63ADE}" dt="2023-06-14T13:29:51.308" v="1610"/>
          <ac:grpSpMkLst>
            <pc:docMk/>
            <pc:sldMk cId="3082289001" sldId="300"/>
            <ac:grpSpMk id="42" creationId="{AB910835-E475-E2C6-17E2-D62779CD6B76}"/>
          </ac:grpSpMkLst>
        </pc:grpChg>
        <pc:grpChg chg="mod">
          <ac:chgData name="Hulda Laxdal Hauksdóttir" userId="905c133d-34b1-49bb-8cc7-7b0595929671" providerId="ADAL" clId="{4302CB56-8F0F-46B0-9A83-FD5948F63ADE}" dt="2023-06-14T13:29:51.308" v="1610"/>
          <ac:grpSpMkLst>
            <pc:docMk/>
            <pc:sldMk cId="3082289001" sldId="300"/>
            <ac:grpSpMk id="45" creationId="{D65DFA8C-2B42-51AE-AADF-F94EC7F4C569}"/>
          </ac:grpSpMkLst>
        </pc:grpChg>
        <pc:grpChg chg="mod">
          <ac:chgData name="Hulda Laxdal Hauksdóttir" userId="905c133d-34b1-49bb-8cc7-7b0595929671" providerId="ADAL" clId="{4302CB56-8F0F-46B0-9A83-FD5948F63ADE}" dt="2023-06-14T13:29:51.308" v="1610"/>
          <ac:grpSpMkLst>
            <pc:docMk/>
            <pc:sldMk cId="3082289001" sldId="300"/>
            <ac:grpSpMk id="3072" creationId="{CAFB2238-B93D-B82B-3535-14F0078FA7DF}"/>
          </ac:grpSpMkLst>
        </pc:grpChg>
        <pc:grpChg chg="mod">
          <ac:chgData name="Hulda Laxdal Hauksdóttir" userId="905c133d-34b1-49bb-8cc7-7b0595929671" providerId="ADAL" clId="{4302CB56-8F0F-46B0-9A83-FD5948F63ADE}" dt="2023-06-14T13:29:51.308" v="1610"/>
          <ac:grpSpMkLst>
            <pc:docMk/>
            <pc:sldMk cId="3082289001" sldId="300"/>
            <ac:grpSpMk id="3074" creationId="{19B20FB5-8713-9428-0AB9-B79A8BED5FF2}"/>
          </ac:grpSpMkLst>
        </pc:grpChg>
        <pc:grpChg chg="mod">
          <ac:chgData name="Hulda Laxdal Hauksdóttir" userId="905c133d-34b1-49bb-8cc7-7b0595929671" providerId="ADAL" clId="{4302CB56-8F0F-46B0-9A83-FD5948F63ADE}" dt="2023-06-14T13:29:51.308" v="1610"/>
          <ac:grpSpMkLst>
            <pc:docMk/>
            <pc:sldMk cId="3082289001" sldId="300"/>
            <ac:grpSpMk id="3076" creationId="{891EE542-84D2-3E2C-DB57-4E5483A0B078}"/>
          </ac:grpSpMkLst>
        </pc:grpChg>
        <pc:grpChg chg="mod">
          <ac:chgData name="Hulda Laxdal Hauksdóttir" userId="905c133d-34b1-49bb-8cc7-7b0595929671" providerId="ADAL" clId="{4302CB56-8F0F-46B0-9A83-FD5948F63ADE}" dt="2023-06-14T13:29:51.308" v="1610"/>
          <ac:grpSpMkLst>
            <pc:docMk/>
            <pc:sldMk cId="3082289001" sldId="300"/>
            <ac:grpSpMk id="3145" creationId="{0C67B522-4783-2E5E-9C30-F09DD94B825F}"/>
          </ac:grpSpMkLst>
        </pc:grpChg>
        <pc:grpChg chg="mod">
          <ac:chgData name="Hulda Laxdal Hauksdóttir" userId="905c133d-34b1-49bb-8cc7-7b0595929671" providerId="ADAL" clId="{4302CB56-8F0F-46B0-9A83-FD5948F63ADE}" dt="2023-06-14T13:29:51.308" v="1610"/>
          <ac:grpSpMkLst>
            <pc:docMk/>
            <pc:sldMk cId="3082289001" sldId="300"/>
            <ac:grpSpMk id="3146" creationId="{64D9BDC5-5F43-4792-B3A3-D86238DFE9C8}"/>
          </ac:grpSpMkLst>
        </pc:grpChg>
        <pc:grpChg chg="mod">
          <ac:chgData name="Hulda Laxdal Hauksdóttir" userId="905c133d-34b1-49bb-8cc7-7b0595929671" providerId="ADAL" clId="{4302CB56-8F0F-46B0-9A83-FD5948F63ADE}" dt="2023-06-14T13:29:51.308" v="1610"/>
          <ac:grpSpMkLst>
            <pc:docMk/>
            <pc:sldMk cId="3082289001" sldId="300"/>
            <ac:grpSpMk id="3147" creationId="{CF6A527D-03BA-01F9-D910-75482B68F918}"/>
          </ac:grpSpMkLst>
        </pc:grpChg>
        <pc:grpChg chg="add del mod">
          <ac:chgData name="Hulda Laxdal Hauksdóttir" userId="905c133d-34b1-49bb-8cc7-7b0595929671" providerId="ADAL" clId="{4302CB56-8F0F-46B0-9A83-FD5948F63ADE}" dt="2023-06-14T13:29:51.308" v="1610"/>
          <ac:grpSpMkLst>
            <pc:docMk/>
            <pc:sldMk cId="3082289001" sldId="300"/>
            <ac:grpSpMk id="3205" creationId="{9C8FCE2A-2792-9FBE-0117-B5FC3ED6EF1E}"/>
          </ac:grpSpMkLst>
        </pc:grpChg>
        <pc:grpChg chg="mod">
          <ac:chgData name="Hulda Laxdal Hauksdóttir" userId="905c133d-34b1-49bb-8cc7-7b0595929671" providerId="ADAL" clId="{4302CB56-8F0F-46B0-9A83-FD5948F63ADE}" dt="2023-06-14T13:29:51.308" v="1610"/>
          <ac:grpSpMkLst>
            <pc:docMk/>
            <pc:sldMk cId="3082289001" sldId="300"/>
            <ac:grpSpMk id="3206" creationId="{16CCCE71-F1D7-9603-B952-763E6E763B75}"/>
          </ac:grpSpMkLst>
        </pc:grpChg>
        <pc:grpChg chg="mod">
          <ac:chgData name="Hulda Laxdal Hauksdóttir" userId="905c133d-34b1-49bb-8cc7-7b0595929671" providerId="ADAL" clId="{4302CB56-8F0F-46B0-9A83-FD5948F63ADE}" dt="2023-06-14T13:29:51.308" v="1610"/>
          <ac:grpSpMkLst>
            <pc:docMk/>
            <pc:sldMk cId="3082289001" sldId="300"/>
            <ac:grpSpMk id="3208" creationId="{DADF16B9-2704-5EFF-9515-596E62E124A0}"/>
          </ac:grpSpMkLst>
        </pc:grpChg>
        <pc:grpChg chg="mod">
          <ac:chgData name="Hulda Laxdal Hauksdóttir" userId="905c133d-34b1-49bb-8cc7-7b0595929671" providerId="ADAL" clId="{4302CB56-8F0F-46B0-9A83-FD5948F63ADE}" dt="2023-06-14T13:29:51.308" v="1610"/>
          <ac:grpSpMkLst>
            <pc:docMk/>
            <pc:sldMk cId="3082289001" sldId="300"/>
            <ac:grpSpMk id="3210" creationId="{F9013016-885F-9F05-E723-FE098634854B}"/>
          </ac:grpSpMkLst>
        </pc:grpChg>
        <pc:grpChg chg="mod">
          <ac:chgData name="Hulda Laxdal Hauksdóttir" userId="905c133d-34b1-49bb-8cc7-7b0595929671" providerId="ADAL" clId="{4302CB56-8F0F-46B0-9A83-FD5948F63ADE}" dt="2023-06-14T13:29:51.308" v="1610"/>
          <ac:grpSpMkLst>
            <pc:docMk/>
            <pc:sldMk cId="3082289001" sldId="300"/>
            <ac:grpSpMk id="3212" creationId="{8F5ACAFA-CCB0-415F-8A65-537AB6745B15}"/>
          </ac:grpSpMkLst>
        </pc:grpChg>
        <pc:grpChg chg="mod">
          <ac:chgData name="Hulda Laxdal Hauksdóttir" userId="905c133d-34b1-49bb-8cc7-7b0595929671" providerId="ADAL" clId="{4302CB56-8F0F-46B0-9A83-FD5948F63ADE}" dt="2023-06-14T13:29:51.308" v="1610"/>
          <ac:grpSpMkLst>
            <pc:docMk/>
            <pc:sldMk cId="3082289001" sldId="300"/>
            <ac:grpSpMk id="3214" creationId="{2A3AB0D0-D569-E213-848A-9252109DE3F7}"/>
          </ac:grpSpMkLst>
        </pc:grpChg>
        <pc:grpChg chg="mod">
          <ac:chgData name="Hulda Laxdal Hauksdóttir" userId="905c133d-34b1-49bb-8cc7-7b0595929671" providerId="ADAL" clId="{4302CB56-8F0F-46B0-9A83-FD5948F63ADE}" dt="2023-06-14T13:29:51.308" v="1610"/>
          <ac:grpSpMkLst>
            <pc:docMk/>
            <pc:sldMk cId="3082289001" sldId="300"/>
            <ac:grpSpMk id="3216" creationId="{909C019B-D5F7-3717-9CC0-3902D26A98D7}"/>
          </ac:grpSpMkLst>
        </pc:grpChg>
        <pc:grpChg chg="add del mod">
          <ac:chgData name="Hulda Laxdal Hauksdóttir" userId="905c133d-34b1-49bb-8cc7-7b0595929671" providerId="ADAL" clId="{4302CB56-8F0F-46B0-9A83-FD5948F63ADE}" dt="2023-06-14T13:29:51.308" v="1610"/>
          <ac:grpSpMkLst>
            <pc:docMk/>
            <pc:sldMk cId="3082289001" sldId="300"/>
            <ac:grpSpMk id="3223" creationId="{2873D1C3-79BF-C9C2-1FCD-CE08B3871A05}"/>
          </ac:grpSpMkLst>
        </pc:grpChg>
        <pc:grpChg chg="mod">
          <ac:chgData name="Hulda Laxdal Hauksdóttir" userId="905c133d-34b1-49bb-8cc7-7b0595929671" providerId="ADAL" clId="{4302CB56-8F0F-46B0-9A83-FD5948F63ADE}" dt="2023-06-14T13:29:51.308" v="1610"/>
          <ac:grpSpMkLst>
            <pc:docMk/>
            <pc:sldMk cId="3082289001" sldId="300"/>
            <ac:grpSpMk id="3224" creationId="{478BFC32-0583-BE9E-5953-A3ECD67851CF}"/>
          </ac:grpSpMkLst>
        </pc:grpChg>
        <pc:grpChg chg="mod">
          <ac:chgData name="Hulda Laxdal Hauksdóttir" userId="905c133d-34b1-49bb-8cc7-7b0595929671" providerId="ADAL" clId="{4302CB56-8F0F-46B0-9A83-FD5948F63ADE}" dt="2023-06-14T13:29:51.308" v="1610"/>
          <ac:grpSpMkLst>
            <pc:docMk/>
            <pc:sldMk cId="3082289001" sldId="300"/>
            <ac:grpSpMk id="3226" creationId="{B07B2B49-BC96-BB93-8AEB-B3DAE7673203}"/>
          </ac:grpSpMkLst>
        </pc:grpChg>
        <pc:grpChg chg="mod">
          <ac:chgData name="Hulda Laxdal Hauksdóttir" userId="905c133d-34b1-49bb-8cc7-7b0595929671" providerId="ADAL" clId="{4302CB56-8F0F-46B0-9A83-FD5948F63ADE}" dt="2023-06-14T13:29:51.308" v="1610"/>
          <ac:grpSpMkLst>
            <pc:docMk/>
            <pc:sldMk cId="3082289001" sldId="300"/>
            <ac:grpSpMk id="3228" creationId="{AEEAA232-186C-BBFD-E183-EC3FE358CF19}"/>
          </ac:grpSpMkLst>
        </pc:grpChg>
        <pc:grpChg chg="mod">
          <ac:chgData name="Hulda Laxdal Hauksdóttir" userId="905c133d-34b1-49bb-8cc7-7b0595929671" providerId="ADAL" clId="{4302CB56-8F0F-46B0-9A83-FD5948F63ADE}" dt="2023-06-14T13:29:51.308" v="1610"/>
          <ac:grpSpMkLst>
            <pc:docMk/>
            <pc:sldMk cId="3082289001" sldId="300"/>
            <ac:grpSpMk id="3230" creationId="{F489754E-5056-C57A-24F8-861B30F1DCB0}"/>
          </ac:grpSpMkLst>
        </pc:grpChg>
        <pc:grpChg chg="mod">
          <ac:chgData name="Hulda Laxdal Hauksdóttir" userId="905c133d-34b1-49bb-8cc7-7b0595929671" providerId="ADAL" clId="{4302CB56-8F0F-46B0-9A83-FD5948F63ADE}" dt="2023-06-14T13:29:51.308" v="1610"/>
          <ac:grpSpMkLst>
            <pc:docMk/>
            <pc:sldMk cId="3082289001" sldId="300"/>
            <ac:grpSpMk id="3232" creationId="{9DA68CF2-E7B2-9985-A705-95B83DC05FF3}"/>
          </ac:grpSpMkLst>
        </pc:grpChg>
        <pc:grpChg chg="mod">
          <ac:chgData name="Hulda Laxdal Hauksdóttir" userId="905c133d-34b1-49bb-8cc7-7b0595929671" providerId="ADAL" clId="{4302CB56-8F0F-46B0-9A83-FD5948F63ADE}" dt="2023-06-14T13:29:51.308" v="1610"/>
          <ac:grpSpMkLst>
            <pc:docMk/>
            <pc:sldMk cId="3082289001" sldId="300"/>
            <ac:grpSpMk id="3235" creationId="{C15C183F-6495-B1E3-A8CE-0E87C4BDC709}"/>
          </ac:grpSpMkLst>
        </pc:grpChg>
        <pc:grpChg chg="mod">
          <ac:chgData name="Hulda Laxdal Hauksdóttir" userId="905c133d-34b1-49bb-8cc7-7b0595929671" providerId="ADAL" clId="{4302CB56-8F0F-46B0-9A83-FD5948F63ADE}" dt="2023-06-14T13:29:51.308" v="1610"/>
          <ac:grpSpMkLst>
            <pc:docMk/>
            <pc:sldMk cId="3082289001" sldId="300"/>
            <ac:grpSpMk id="3238" creationId="{1890D2BD-504F-4631-DE3D-5F486E561717}"/>
          </ac:grpSpMkLst>
        </pc:grpChg>
        <pc:grpChg chg="mod">
          <ac:chgData name="Hulda Laxdal Hauksdóttir" userId="905c133d-34b1-49bb-8cc7-7b0595929671" providerId="ADAL" clId="{4302CB56-8F0F-46B0-9A83-FD5948F63ADE}" dt="2023-06-14T13:29:51.308" v="1610"/>
          <ac:grpSpMkLst>
            <pc:docMk/>
            <pc:sldMk cId="3082289001" sldId="300"/>
            <ac:grpSpMk id="3239" creationId="{B737DD0A-A2BB-2D92-EBC8-5EC6808A57C7}"/>
          </ac:grpSpMkLst>
        </pc:grpChg>
        <pc:grpChg chg="mod">
          <ac:chgData name="Hulda Laxdal Hauksdóttir" userId="905c133d-34b1-49bb-8cc7-7b0595929671" providerId="ADAL" clId="{4302CB56-8F0F-46B0-9A83-FD5948F63ADE}" dt="2023-06-14T13:29:51.308" v="1610"/>
          <ac:grpSpMkLst>
            <pc:docMk/>
            <pc:sldMk cId="3082289001" sldId="300"/>
            <ac:grpSpMk id="3241" creationId="{DA854E5E-D196-6E2E-E9AB-953067993475}"/>
          </ac:grpSpMkLst>
        </pc:grpChg>
        <pc:grpChg chg="add del mod">
          <ac:chgData name="Hulda Laxdal Hauksdóttir" userId="905c133d-34b1-49bb-8cc7-7b0595929671" providerId="ADAL" clId="{4302CB56-8F0F-46B0-9A83-FD5948F63ADE}" dt="2023-06-14T13:29:51.308" v="1610"/>
          <ac:grpSpMkLst>
            <pc:docMk/>
            <pc:sldMk cId="3082289001" sldId="300"/>
            <ac:grpSpMk id="3263" creationId="{A79AC5BC-A945-569D-E656-8F9EAA57E45F}"/>
          </ac:grpSpMkLst>
        </pc:grpChg>
        <pc:grpChg chg="mod">
          <ac:chgData name="Hulda Laxdal Hauksdóttir" userId="905c133d-34b1-49bb-8cc7-7b0595929671" providerId="ADAL" clId="{4302CB56-8F0F-46B0-9A83-FD5948F63ADE}" dt="2023-06-14T13:29:51.308" v="1610"/>
          <ac:grpSpMkLst>
            <pc:docMk/>
            <pc:sldMk cId="3082289001" sldId="300"/>
            <ac:grpSpMk id="3328" creationId="{6E25B592-B034-DFA6-E1D2-5B4C9EE9223C}"/>
          </ac:grpSpMkLst>
        </pc:grpChg>
        <pc:grpChg chg="mod">
          <ac:chgData name="Hulda Laxdal Hauksdóttir" userId="905c133d-34b1-49bb-8cc7-7b0595929671" providerId="ADAL" clId="{4302CB56-8F0F-46B0-9A83-FD5948F63ADE}" dt="2023-06-14T13:29:51.308" v="1610"/>
          <ac:grpSpMkLst>
            <pc:docMk/>
            <pc:sldMk cId="3082289001" sldId="300"/>
            <ac:grpSpMk id="3330" creationId="{3A6F5832-A094-CC92-4099-CECDE31082AA}"/>
          </ac:grpSpMkLst>
        </pc:grpChg>
        <pc:grpChg chg="mod">
          <ac:chgData name="Hulda Laxdal Hauksdóttir" userId="905c133d-34b1-49bb-8cc7-7b0595929671" providerId="ADAL" clId="{4302CB56-8F0F-46B0-9A83-FD5948F63ADE}" dt="2023-06-14T13:29:51.308" v="1610"/>
          <ac:grpSpMkLst>
            <pc:docMk/>
            <pc:sldMk cId="3082289001" sldId="300"/>
            <ac:grpSpMk id="3332" creationId="{9809CBDF-DD77-B396-D146-0990F5C1E020}"/>
          </ac:grpSpMkLst>
        </pc:grpChg>
        <pc:grpChg chg="mod">
          <ac:chgData name="Hulda Laxdal Hauksdóttir" userId="905c133d-34b1-49bb-8cc7-7b0595929671" providerId="ADAL" clId="{4302CB56-8F0F-46B0-9A83-FD5948F63ADE}" dt="2023-06-14T13:29:51.308" v="1610"/>
          <ac:grpSpMkLst>
            <pc:docMk/>
            <pc:sldMk cId="3082289001" sldId="300"/>
            <ac:grpSpMk id="3334" creationId="{A6995335-8942-9E76-4950-C1E6D10BED54}"/>
          </ac:grpSpMkLst>
        </pc:grpChg>
        <pc:grpChg chg="mod">
          <ac:chgData name="Hulda Laxdal Hauksdóttir" userId="905c133d-34b1-49bb-8cc7-7b0595929671" providerId="ADAL" clId="{4302CB56-8F0F-46B0-9A83-FD5948F63ADE}" dt="2023-06-14T13:29:51.308" v="1610"/>
          <ac:grpSpMkLst>
            <pc:docMk/>
            <pc:sldMk cId="3082289001" sldId="300"/>
            <ac:grpSpMk id="3336" creationId="{B2074068-E957-AD1E-82A7-C8F387D19F35}"/>
          </ac:grpSpMkLst>
        </pc:grpChg>
        <pc:grpChg chg="mod">
          <ac:chgData name="Hulda Laxdal Hauksdóttir" userId="905c133d-34b1-49bb-8cc7-7b0595929671" providerId="ADAL" clId="{4302CB56-8F0F-46B0-9A83-FD5948F63ADE}" dt="2023-06-14T13:29:51.308" v="1610"/>
          <ac:grpSpMkLst>
            <pc:docMk/>
            <pc:sldMk cId="3082289001" sldId="300"/>
            <ac:grpSpMk id="3338" creationId="{A7B2C458-455C-C8D2-430F-B62D5E492C9B}"/>
          </ac:grpSpMkLst>
        </pc:grpChg>
        <pc:grpChg chg="mod">
          <ac:chgData name="Hulda Laxdal Hauksdóttir" userId="905c133d-34b1-49bb-8cc7-7b0595929671" providerId="ADAL" clId="{4302CB56-8F0F-46B0-9A83-FD5948F63ADE}" dt="2023-06-14T13:29:51.308" v="1610"/>
          <ac:grpSpMkLst>
            <pc:docMk/>
            <pc:sldMk cId="3082289001" sldId="300"/>
            <ac:grpSpMk id="3341" creationId="{CD10E487-80ED-AFA6-C427-D5CD25FB9B46}"/>
          </ac:grpSpMkLst>
        </pc:grpChg>
        <pc:grpChg chg="mod">
          <ac:chgData name="Hulda Laxdal Hauksdóttir" userId="905c133d-34b1-49bb-8cc7-7b0595929671" providerId="ADAL" clId="{4302CB56-8F0F-46B0-9A83-FD5948F63ADE}" dt="2023-06-14T13:29:51.308" v="1610"/>
          <ac:grpSpMkLst>
            <pc:docMk/>
            <pc:sldMk cId="3082289001" sldId="300"/>
            <ac:grpSpMk id="3342" creationId="{C765B1AE-AFE0-E8A6-B5A0-E5F20E6366D6}"/>
          </ac:grpSpMkLst>
        </pc:grpChg>
        <pc:grpChg chg="mod">
          <ac:chgData name="Hulda Laxdal Hauksdóttir" userId="905c133d-34b1-49bb-8cc7-7b0595929671" providerId="ADAL" clId="{4302CB56-8F0F-46B0-9A83-FD5948F63ADE}" dt="2023-06-14T13:29:51.308" v="1610"/>
          <ac:grpSpMkLst>
            <pc:docMk/>
            <pc:sldMk cId="3082289001" sldId="300"/>
            <ac:grpSpMk id="3344" creationId="{F9D6EA06-B34E-DBD9-079C-D15BF02E5C23}"/>
          </ac:grpSpMkLst>
        </pc:grpChg>
        <pc:grpChg chg="add del mod">
          <ac:chgData name="Hulda Laxdal Hauksdóttir" userId="905c133d-34b1-49bb-8cc7-7b0595929671" providerId="ADAL" clId="{4302CB56-8F0F-46B0-9A83-FD5948F63ADE}" dt="2023-06-14T13:29:51.308" v="1610"/>
          <ac:grpSpMkLst>
            <pc:docMk/>
            <pc:sldMk cId="3082289001" sldId="300"/>
            <ac:grpSpMk id="3353" creationId="{EA207191-4425-1103-62BC-F12795FCE970}"/>
          </ac:grpSpMkLst>
        </pc:grpChg>
        <pc:grpChg chg="mod">
          <ac:chgData name="Hulda Laxdal Hauksdóttir" userId="905c133d-34b1-49bb-8cc7-7b0595929671" providerId="ADAL" clId="{4302CB56-8F0F-46B0-9A83-FD5948F63ADE}" dt="2023-06-14T13:29:51.308" v="1610"/>
          <ac:grpSpMkLst>
            <pc:docMk/>
            <pc:sldMk cId="3082289001" sldId="300"/>
            <ac:grpSpMk id="3354" creationId="{A4E54C94-A078-C95E-676F-7FC856CD185D}"/>
          </ac:grpSpMkLst>
        </pc:grpChg>
        <pc:grpChg chg="mod">
          <ac:chgData name="Hulda Laxdal Hauksdóttir" userId="905c133d-34b1-49bb-8cc7-7b0595929671" providerId="ADAL" clId="{4302CB56-8F0F-46B0-9A83-FD5948F63ADE}" dt="2023-06-14T13:29:51.308" v="1610"/>
          <ac:grpSpMkLst>
            <pc:docMk/>
            <pc:sldMk cId="3082289001" sldId="300"/>
            <ac:grpSpMk id="3356" creationId="{6D1C5B98-42CF-F169-AB14-183238AB47A2}"/>
          </ac:grpSpMkLst>
        </pc:grpChg>
        <pc:grpChg chg="mod">
          <ac:chgData name="Hulda Laxdal Hauksdóttir" userId="905c133d-34b1-49bb-8cc7-7b0595929671" providerId="ADAL" clId="{4302CB56-8F0F-46B0-9A83-FD5948F63ADE}" dt="2023-06-14T13:29:51.308" v="1610"/>
          <ac:grpSpMkLst>
            <pc:docMk/>
            <pc:sldMk cId="3082289001" sldId="300"/>
            <ac:grpSpMk id="3358" creationId="{55F4325D-BFB5-C35B-1395-F17A44F8A7B5}"/>
          </ac:grpSpMkLst>
        </pc:grpChg>
        <pc:grpChg chg="mod">
          <ac:chgData name="Hulda Laxdal Hauksdóttir" userId="905c133d-34b1-49bb-8cc7-7b0595929671" providerId="ADAL" clId="{4302CB56-8F0F-46B0-9A83-FD5948F63ADE}" dt="2023-06-14T13:29:51.308" v="1610"/>
          <ac:grpSpMkLst>
            <pc:docMk/>
            <pc:sldMk cId="3082289001" sldId="300"/>
            <ac:grpSpMk id="3360" creationId="{0824F8B2-2DC8-AFC9-FAE2-94881F8D5E77}"/>
          </ac:grpSpMkLst>
        </pc:grpChg>
        <pc:grpChg chg="mod">
          <ac:chgData name="Hulda Laxdal Hauksdóttir" userId="905c133d-34b1-49bb-8cc7-7b0595929671" providerId="ADAL" clId="{4302CB56-8F0F-46B0-9A83-FD5948F63ADE}" dt="2023-06-14T13:29:51.308" v="1610"/>
          <ac:grpSpMkLst>
            <pc:docMk/>
            <pc:sldMk cId="3082289001" sldId="300"/>
            <ac:grpSpMk id="3362" creationId="{B40EC41F-90E1-C09A-CC6B-3E78A479C942}"/>
          </ac:grpSpMkLst>
        </pc:grpChg>
        <pc:grpChg chg="mod">
          <ac:chgData name="Hulda Laxdal Hauksdóttir" userId="905c133d-34b1-49bb-8cc7-7b0595929671" providerId="ADAL" clId="{4302CB56-8F0F-46B0-9A83-FD5948F63ADE}" dt="2023-06-14T13:29:51.308" v="1610"/>
          <ac:grpSpMkLst>
            <pc:docMk/>
            <pc:sldMk cId="3082289001" sldId="300"/>
            <ac:grpSpMk id="3364" creationId="{0AC2AD48-4C66-29BD-BAD0-B808708F4AED}"/>
          </ac:grpSpMkLst>
        </pc:grpChg>
        <pc:grpChg chg="mod">
          <ac:chgData name="Hulda Laxdal Hauksdóttir" userId="905c133d-34b1-49bb-8cc7-7b0595929671" providerId="ADAL" clId="{4302CB56-8F0F-46B0-9A83-FD5948F63ADE}" dt="2023-06-14T13:29:51.308" v="1610"/>
          <ac:grpSpMkLst>
            <pc:docMk/>
            <pc:sldMk cId="3082289001" sldId="300"/>
            <ac:grpSpMk id="3367" creationId="{DFB67351-71E2-6E64-825E-BCA084613797}"/>
          </ac:grpSpMkLst>
        </pc:grpChg>
        <pc:grpChg chg="mod">
          <ac:chgData name="Hulda Laxdal Hauksdóttir" userId="905c133d-34b1-49bb-8cc7-7b0595929671" providerId="ADAL" clId="{4302CB56-8F0F-46B0-9A83-FD5948F63ADE}" dt="2023-06-14T13:29:51.308" v="1610"/>
          <ac:grpSpMkLst>
            <pc:docMk/>
            <pc:sldMk cId="3082289001" sldId="300"/>
            <ac:grpSpMk id="3368" creationId="{2826FA3D-49E2-07C3-28C7-13E8CB102698}"/>
          </ac:grpSpMkLst>
        </pc:grpChg>
        <pc:grpChg chg="mod">
          <ac:chgData name="Hulda Laxdal Hauksdóttir" userId="905c133d-34b1-49bb-8cc7-7b0595929671" providerId="ADAL" clId="{4302CB56-8F0F-46B0-9A83-FD5948F63ADE}" dt="2023-06-14T13:29:51.308" v="1610"/>
          <ac:grpSpMkLst>
            <pc:docMk/>
            <pc:sldMk cId="3082289001" sldId="300"/>
            <ac:grpSpMk id="3370" creationId="{02F47496-9B9A-B672-76AA-8758E1BAC3AC}"/>
          </ac:grpSpMkLst>
        </pc:grpChg>
        <pc:grpChg chg="add del mod">
          <ac:chgData name="Hulda Laxdal Hauksdóttir" userId="905c133d-34b1-49bb-8cc7-7b0595929671" providerId="ADAL" clId="{4302CB56-8F0F-46B0-9A83-FD5948F63ADE}" dt="2023-06-14T13:29:51.308" v="1610"/>
          <ac:grpSpMkLst>
            <pc:docMk/>
            <pc:sldMk cId="3082289001" sldId="300"/>
            <ac:grpSpMk id="3378" creationId="{FA724132-ED56-4301-DEB1-40E38D5046DD}"/>
          </ac:grpSpMkLst>
        </pc:grpChg>
        <pc:grpChg chg="mod">
          <ac:chgData name="Hulda Laxdal Hauksdóttir" userId="905c133d-34b1-49bb-8cc7-7b0595929671" providerId="ADAL" clId="{4302CB56-8F0F-46B0-9A83-FD5948F63ADE}" dt="2023-06-14T13:29:51.308" v="1610"/>
          <ac:grpSpMkLst>
            <pc:docMk/>
            <pc:sldMk cId="3082289001" sldId="300"/>
            <ac:grpSpMk id="3379" creationId="{506F2C24-8985-1F32-533F-30FB0F21E0D3}"/>
          </ac:grpSpMkLst>
        </pc:grpChg>
        <pc:grpChg chg="mod">
          <ac:chgData name="Hulda Laxdal Hauksdóttir" userId="905c133d-34b1-49bb-8cc7-7b0595929671" providerId="ADAL" clId="{4302CB56-8F0F-46B0-9A83-FD5948F63ADE}" dt="2023-06-14T13:29:51.308" v="1610"/>
          <ac:grpSpMkLst>
            <pc:docMk/>
            <pc:sldMk cId="3082289001" sldId="300"/>
            <ac:grpSpMk id="3381" creationId="{4CAC742B-5B72-8D8A-56E0-7E12FC5D41C5}"/>
          </ac:grpSpMkLst>
        </pc:grpChg>
        <pc:grpChg chg="mod">
          <ac:chgData name="Hulda Laxdal Hauksdóttir" userId="905c133d-34b1-49bb-8cc7-7b0595929671" providerId="ADAL" clId="{4302CB56-8F0F-46B0-9A83-FD5948F63ADE}" dt="2023-06-14T13:29:51.308" v="1610"/>
          <ac:grpSpMkLst>
            <pc:docMk/>
            <pc:sldMk cId="3082289001" sldId="300"/>
            <ac:grpSpMk id="3383" creationId="{641BB834-80D4-7A5A-2C18-954D412AB750}"/>
          </ac:grpSpMkLst>
        </pc:grpChg>
        <pc:grpChg chg="mod">
          <ac:chgData name="Hulda Laxdal Hauksdóttir" userId="905c133d-34b1-49bb-8cc7-7b0595929671" providerId="ADAL" clId="{4302CB56-8F0F-46B0-9A83-FD5948F63ADE}" dt="2023-06-14T13:29:51.308" v="1610"/>
          <ac:grpSpMkLst>
            <pc:docMk/>
            <pc:sldMk cId="3082289001" sldId="300"/>
            <ac:grpSpMk id="3385" creationId="{343E4A45-A3CA-1E06-EB01-770CF025A6A9}"/>
          </ac:grpSpMkLst>
        </pc:grpChg>
        <pc:grpChg chg="mod">
          <ac:chgData name="Hulda Laxdal Hauksdóttir" userId="905c133d-34b1-49bb-8cc7-7b0595929671" providerId="ADAL" clId="{4302CB56-8F0F-46B0-9A83-FD5948F63ADE}" dt="2023-06-14T13:29:51.308" v="1610"/>
          <ac:grpSpMkLst>
            <pc:docMk/>
            <pc:sldMk cId="3082289001" sldId="300"/>
            <ac:grpSpMk id="3387" creationId="{14C2ECAD-0C46-85AF-FA0E-FEA482C9ED69}"/>
          </ac:grpSpMkLst>
        </pc:grpChg>
        <pc:grpChg chg="mod">
          <ac:chgData name="Hulda Laxdal Hauksdóttir" userId="905c133d-34b1-49bb-8cc7-7b0595929671" providerId="ADAL" clId="{4302CB56-8F0F-46B0-9A83-FD5948F63ADE}" dt="2023-06-14T13:29:51.308" v="1610"/>
          <ac:grpSpMkLst>
            <pc:docMk/>
            <pc:sldMk cId="3082289001" sldId="300"/>
            <ac:grpSpMk id="3389" creationId="{82CF1AA6-1B27-CF9F-D438-78D2204524A1}"/>
          </ac:grpSpMkLst>
        </pc:grpChg>
        <pc:graphicFrameChg chg="add del mod">
          <ac:chgData name="Hulda Laxdal Hauksdóttir" userId="905c133d-34b1-49bb-8cc7-7b0595929671" providerId="ADAL" clId="{4302CB56-8F0F-46B0-9A83-FD5948F63ADE}" dt="2023-06-14T13:29:51.308" v="1610"/>
          <ac:graphicFrameMkLst>
            <pc:docMk/>
            <pc:sldMk cId="3082289001" sldId="300"/>
            <ac:graphicFrameMk id="6" creationId="{E220E5BF-66E7-7385-92B2-FB8D5BCC29AA}"/>
          </ac:graphicFrameMkLst>
        </pc:graphicFrameChg>
        <pc:graphicFrameChg chg="add del mod">
          <ac:chgData name="Hulda Laxdal Hauksdóttir" userId="905c133d-34b1-49bb-8cc7-7b0595929671" providerId="ADAL" clId="{4302CB56-8F0F-46B0-9A83-FD5948F63ADE}" dt="2023-06-14T13:29:51.308" v="1610"/>
          <ac:graphicFrameMkLst>
            <pc:docMk/>
            <pc:sldMk cId="3082289001" sldId="300"/>
            <ac:graphicFrameMk id="7" creationId="{5306877E-BDF2-3897-AFD2-286B5383D622}"/>
          </ac:graphicFrameMkLst>
        </pc:graphicFrameChg>
        <pc:graphicFrameChg chg="add del mod">
          <ac:chgData name="Hulda Laxdal Hauksdóttir" userId="905c133d-34b1-49bb-8cc7-7b0595929671" providerId="ADAL" clId="{4302CB56-8F0F-46B0-9A83-FD5948F63ADE}" dt="2023-06-14T13:29:51.308" v="1610"/>
          <ac:graphicFrameMkLst>
            <pc:docMk/>
            <pc:sldMk cId="3082289001" sldId="300"/>
            <ac:graphicFrameMk id="8" creationId="{A241E495-E713-06C4-685B-3D35A50F22B9}"/>
          </ac:graphicFrameMkLst>
        </pc:graphicFrameChg>
        <pc:graphicFrameChg chg="add del mod">
          <ac:chgData name="Hulda Laxdal Hauksdóttir" userId="905c133d-34b1-49bb-8cc7-7b0595929671" providerId="ADAL" clId="{4302CB56-8F0F-46B0-9A83-FD5948F63ADE}" dt="2023-06-14T13:29:51.308" v="1610"/>
          <ac:graphicFrameMkLst>
            <pc:docMk/>
            <pc:sldMk cId="3082289001" sldId="300"/>
            <ac:graphicFrameMk id="9" creationId="{FCD4C24F-75D5-5027-70F4-CD906F1BC796}"/>
          </ac:graphicFrameMkLst>
        </pc:graphicFrameChg>
        <pc:graphicFrameChg chg="add del mod">
          <ac:chgData name="Hulda Laxdal Hauksdóttir" userId="905c133d-34b1-49bb-8cc7-7b0595929671" providerId="ADAL" clId="{4302CB56-8F0F-46B0-9A83-FD5948F63ADE}" dt="2023-06-14T13:29:51.308" v="1610"/>
          <ac:graphicFrameMkLst>
            <pc:docMk/>
            <pc:sldMk cId="3082289001" sldId="300"/>
            <ac:graphicFrameMk id="10" creationId="{22290430-58EE-E591-FCBD-7D04E1D7EC94}"/>
          </ac:graphicFrameMkLst>
        </pc:graphicFrameChg>
        <pc:graphicFrameChg chg="add del mod">
          <ac:chgData name="Hulda Laxdal Hauksdóttir" userId="905c133d-34b1-49bb-8cc7-7b0595929671" providerId="ADAL" clId="{4302CB56-8F0F-46B0-9A83-FD5948F63ADE}" dt="2023-06-14T13:29:51.308" v="1610"/>
          <ac:graphicFrameMkLst>
            <pc:docMk/>
            <pc:sldMk cId="3082289001" sldId="300"/>
            <ac:graphicFrameMk id="11" creationId="{99F3E807-53E7-3C80-C554-987B211130B8}"/>
          </ac:graphicFrameMkLst>
        </pc:graphicFrameChg>
        <pc:picChg chg="add del mod">
          <ac:chgData name="Hulda Laxdal Hauksdóttir" userId="905c133d-34b1-49bb-8cc7-7b0595929671" providerId="ADAL" clId="{4302CB56-8F0F-46B0-9A83-FD5948F63ADE}" dt="2023-06-14T13:29:51.308" v="1610"/>
          <ac:picMkLst>
            <pc:docMk/>
            <pc:sldMk cId="3082289001" sldId="300"/>
            <ac:picMk id="12" creationId="{59A95E28-EC6B-3B09-9425-2CE8270FC13E}"/>
          </ac:picMkLst>
        </pc:picChg>
        <pc:picChg chg="add del mod">
          <ac:chgData name="Hulda Laxdal Hauksdóttir" userId="905c133d-34b1-49bb-8cc7-7b0595929671" providerId="ADAL" clId="{4302CB56-8F0F-46B0-9A83-FD5948F63ADE}" dt="2023-06-14T13:29:51.308" v="1610"/>
          <ac:picMkLst>
            <pc:docMk/>
            <pc:sldMk cId="3082289001" sldId="300"/>
            <ac:picMk id="3073" creationId="{972E1D64-FFA0-3F0B-2BA1-E5BBAC1ABD1F}"/>
          </ac:picMkLst>
        </pc:picChg>
        <pc:picChg chg="add del mod">
          <ac:chgData name="Hulda Laxdal Hauksdóttir" userId="905c133d-34b1-49bb-8cc7-7b0595929671" providerId="ADAL" clId="{4302CB56-8F0F-46B0-9A83-FD5948F63ADE}" dt="2023-06-14T13:29:51.308" v="1610"/>
          <ac:picMkLst>
            <pc:docMk/>
            <pc:sldMk cId="3082289001" sldId="300"/>
            <ac:picMk id="3077" creationId="{F427E71B-E584-EF76-05DC-54D532F9EC57}"/>
          </ac:picMkLst>
        </pc:picChg>
        <pc:picChg chg="add del mod">
          <ac:chgData name="Hulda Laxdal Hauksdóttir" userId="905c133d-34b1-49bb-8cc7-7b0595929671" providerId="ADAL" clId="{4302CB56-8F0F-46B0-9A83-FD5948F63ADE}" dt="2023-06-14T13:29:51.308" v="1610"/>
          <ac:picMkLst>
            <pc:docMk/>
            <pc:sldMk cId="3082289001" sldId="300"/>
            <ac:picMk id="3080" creationId="{4B82EE15-1DB4-C1A0-1FBE-650E90C08204}"/>
          </ac:picMkLst>
        </pc:picChg>
        <pc:picChg chg="add del mod">
          <ac:chgData name="Hulda Laxdal Hauksdóttir" userId="905c133d-34b1-49bb-8cc7-7b0595929671" providerId="ADAL" clId="{4302CB56-8F0F-46B0-9A83-FD5948F63ADE}" dt="2023-06-14T13:29:51.308" v="1610"/>
          <ac:picMkLst>
            <pc:docMk/>
            <pc:sldMk cId="3082289001" sldId="300"/>
            <ac:picMk id="3084" creationId="{C826C765-96F9-A0F7-975F-5E51C39097CB}"/>
          </ac:picMkLst>
        </pc:picChg>
        <pc:picChg chg="add del mod">
          <ac:chgData name="Hulda Laxdal Hauksdóttir" userId="905c133d-34b1-49bb-8cc7-7b0595929671" providerId="ADAL" clId="{4302CB56-8F0F-46B0-9A83-FD5948F63ADE}" dt="2023-06-14T13:29:51.308" v="1610"/>
          <ac:picMkLst>
            <pc:docMk/>
            <pc:sldMk cId="3082289001" sldId="300"/>
            <ac:picMk id="3085" creationId="{087CC94F-7B0F-F166-11E5-4C0D3BC67545}"/>
          </ac:picMkLst>
        </pc:picChg>
        <pc:picChg chg="add del mod">
          <ac:chgData name="Hulda Laxdal Hauksdóttir" userId="905c133d-34b1-49bb-8cc7-7b0595929671" providerId="ADAL" clId="{4302CB56-8F0F-46B0-9A83-FD5948F63ADE}" dt="2023-06-14T13:29:51.308" v="1610"/>
          <ac:picMkLst>
            <pc:docMk/>
            <pc:sldMk cId="3082289001" sldId="300"/>
            <ac:picMk id="3086" creationId="{537DFC96-6D5E-D0A8-D870-8D2F6B765684}"/>
          </ac:picMkLst>
        </pc:picChg>
        <pc:picChg chg="add del mod">
          <ac:chgData name="Hulda Laxdal Hauksdóttir" userId="905c133d-34b1-49bb-8cc7-7b0595929671" providerId="ADAL" clId="{4302CB56-8F0F-46B0-9A83-FD5948F63ADE}" dt="2023-06-14T13:29:51.308" v="1610"/>
          <ac:picMkLst>
            <pc:docMk/>
            <pc:sldMk cId="3082289001" sldId="300"/>
            <ac:picMk id="3087" creationId="{55E9DFE3-908C-EC64-DD4A-B90590C5BE37}"/>
          </ac:picMkLst>
        </pc:picChg>
        <pc:picChg chg="add del mod">
          <ac:chgData name="Hulda Laxdal Hauksdóttir" userId="905c133d-34b1-49bb-8cc7-7b0595929671" providerId="ADAL" clId="{4302CB56-8F0F-46B0-9A83-FD5948F63ADE}" dt="2023-06-14T13:29:51.308" v="1610"/>
          <ac:picMkLst>
            <pc:docMk/>
            <pc:sldMk cId="3082289001" sldId="300"/>
            <ac:picMk id="3088" creationId="{6DD8B132-3DDB-EDC6-93D0-9815DCDC290D}"/>
          </ac:picMkLst>
        </pc:picChg>
        <pc:picChg chg="add del mod">
          <ac:chgData name="Hulda Laxdal Hauksdóttir" userId="905c133d-34b1-49bb-8cc7-7b0595929671" providerId="ADAL" clId="{4302CB56-8F0F-46B0-9A83-FD5948F63ADE}" dt="2023-06-14T13:29:51.308" v="1610"/>
          <ac:picMkLst>
            <pc:docMk/>
            <pc:sldMk cId="3082289001" sldId="300"/>
            <ac:picMk id="3089" creationId="{CA59FB38-F1BA-A2DD-6CEC-1C69F9CEECAD}"/>
          </ac:picMkLst>
        </pc:picChg>
        <pc:picChg chg="add del mod">
          <ac:chgData name="Hulda Laxdal Hauksdóttir" userId="905c133d-34b1-49bb-8cc7-7b0595929671" providerId="ADAL" clId="{4302CB56-8F0F-46B0-9A83-FD5948F63ADE}" dt="2023-06-14T13:29:51.308" v="1610"/>
          <ac:picMkLst>
            <pc:docMk/>
            <pc:sldMk cId="3082289001" sldId="300"/>
            <ac:picMk id="3090" creationId="{FA77D565-7182-28CA-BE60-433EA3C23C66}"/>
          </ac:picMkLst>
        </pc:picChg>
        <pc:picChg chg="add del mod">
          <ac:chgData name="Hulda Laxdal Hauksdóttir" userId="905c133d-34b1-49bb-8cc7-7b0595929671" providerId="ADAL" clId="{4302CB56-8F0F-46B0-9A83-FD5948F63ADE}" dt="2023-06-14T13:29:51.308" v="1610"/>
          <ac:picMkLst>
            <pc:docMk/>
            <pc:sldMk cId="3082289001" sldId="300"/>
            <ac:picMk id="3091" creationId="{98B5927D-0AD0-BA6F-27DE-6AC30A00485B}"/>
          </ac:picMkLst>
        </pc:picChg>
        <pc:picChg chg="add del mod">
          <ac:chgData name="Hulda Laxdal Hauksdóttir" userId="905c133d-34b1-49bb-8cc7-7b0595929671" providerId="ADAL" clId="{4302CB56-8F0F-46B0-9A83-FD5948F63ADE}" dt="2023-06-14T13:29:51.308" v="1610"/>
          <ac:picMkLst>
            <pc:docMk/>
            <pc:sldMk cId="3082289001" sldId="300"/>
            <ac:picMk id="3092" creationId="{248A0671-1782-607A-1B7F-4C7E68FB6114}"/>
          </ac:picMkLst>
        </pc:picChg>
        <pc:picChg chg="add del mod">
          <ac:chgData name="Hulda Laxdal Hauksdóttir" userId="905c133d-34b1-49bb-8cc7-7b0595929671" providerId="ADAL" clId="{4302CB56-8F0F-46B0-9A83-FD5948F63ADE}" dt="2023-06-14T13:29:51.308" v="1610"/>
          <ac:picMkLst>
            <pc:docMk/>
            <pc:sldMk cId="3082289001" sldId="300"/>
            <ac:picMk id="3093" creationId="{CE7520BC-BFB0-B327-F01D-1612F3C54010}"/>
          </ac:picMkLst>
        </pc:picChg>
        <pc:picChg chg="add del mod">
          <ac:chgData name="Hulda Laxdal Hauksdóttir" userId="905c133d-34b1-49bb-8cc7-7b0595929671" providerId="ADAL" clId="{4302CB56-8F0F-46B0-9A83-FD5948F63ADE}" dt="2023-06-14T13:29:51.308" v="1610"/>
          <ac:picMkLst>
            <pc:docMk/>
            <pc:sldMk cId="3082289001" sldId="300"/>
            <ac:picMk id="3096" creationId="{AA22762C-9871-BCF0-18C9-93092A919A7B}"/>
          </ac:picMkLst>
        </pc:picChg>
        <pc:picChg chg="add del mod">
          <ac:chgData name="Hulda Laxdal Hauksdóttir" userId="905c133d-34b1-49bb-8cc7-7b0595929671" providerId="ADAL" clId="{4302CB56-8F0F-46B0-9A83-FD5948F63ADE}" dt="2023-06-14T13:29:51.308" v="1610"/>
          <ac:picMkLst>
            <pc:docMk/>
            <pc:sldMk cId="3082289001" sldId="300"/>
            <ac:picMk id="3097" creationId="{3C9D28D6-A4A7-AC29-21BC-49FA7C75B049}"/>
          </ac:picMkLst>
        </pc:picChg>
        <pc:picChg chg="add del mod">
          <ac:chgData name="Hulda Laxdal Hauksdóttir" userId="905c133d-34b1-49bb-8cc7-7b0595929671" providerId="ADAL" clId="{4302CB56-8F0F-46B0-9A83-FD5948F63ADE}" dt="2023-06-14T13:29:51.308" v="1610"/>
          <ac:picMkLst>
            <pc:docMk/>
            <pc:sldMk cId="3082289001" sldId="300"/>
            <ac:picMk id="3098" creationId="{1A89EB68-FB79-B5F0-14BE-C60E1D505021}"/>
          </ac:picMkLst>
        </pc:picChg>
        <pc:picChg chg="add del mod">
          <ac:chgData name="Hulda Laxdal Hauksdóttir" userId="905c133d-34b1-49bb-8cc7-7b0595929671" providerId="ADAL" clId="{4302CB56-8F0F-46B0-9A83-FD5948F63ADE}" dt="2023-06-14T13:29:51.308" v="1610"/>
          <ac:picMkLst>
            <pc:docMk/>
            <pc:sldMk cId="3082289001" sldId="300"/>
            <ac:picMk id="3101" creationId="{738CA44E-6968-BAAD-39B5-EFACAC00A73C}"/>
          </ac:picMkLst>
        </pc:picChg>
        <pc:picChg chg="add del mod">
          <ac:chgData name="Hulda Laxdal Hauksdóttir" userId="905c133d-34b1-49bb-8cc7-7b0595929671" providerId="ADAL" clId="{4302CB56-8F0F-46B0-9A83-FD5948F63ADE}" dt="2023-06-14T13:29:51.308" v="1610"/>
          <ac:picMkLst>
            <pc:docMk/>
            <pc:sldMk cId="3082289001" sldId="300"/>
            <ac:picMk id="3102" creationId="{6E1DCCCF-6189-EF51-4E46-61E920AB837A}"/>
          </ac:picMkLst>
        </pc:picChg>
        <pc:picChg chg="add del mod">
          <ac:chgData name="Hulda Laxdal Hauksdóttir" userId="905c133d-34b1-49bb-8cc7-7b0595929671" providerId="ADAL" clId="{4302CB56-8F0F-46B0-9A83-FD5948F63ADE}" dt="2023-06-14T13:29:51.308" v="1610"/>
          <ac:picMkLst>
            <pc:docMk/>
            <pc:sldMk cId="3082289001" sldId="300"/>
            <ac:picMk id="3103" creationId="{B28F59AC-628F-4B85-0F9E-4CE1094F461C}"/>
          </ac:picMkLst>
        </pc:picChg>
        <pc:picChg chg="add del mod">
          <ac:chgData name="Hulda Laxdal Hauksdóttir" userId="905c133d-34b1-49bb-8cc7-7b0595929671" providerId="ADAL" clId="{4302CB56-8F0F-46B0-9A83-FD5948F63ADE}" dt="2023-06-14T13:29:51.308" v="1610"/>
          <ac:picMkLst>
            <pc:docMk/>
            <pc:sldMk cId="3082289001" sldId="300"/>
            <ac:picMk id="3104" creationId="{A9E6536B-BFB5-E2B5-508D-FF8C6BC872EF}"/>
          </ac:picMkLst>
        </pc:picChg>
        <pc:picChg chg="add del mod">
          <ac:chgData name="Hulda Laxdal Hauksdóttir" userId="905c133d-34b1-49bb-8cc7-7b0595929671" providerId="ADAL" clId="{4302CB56-8F0F-46B0-9A83-FD5948F63ADE}" dt="2023-06-14T13:29:51.308" v="1610"/>
          <ac:picMkLst>
            <pc:docMk/>
            <pc:sldMk cId="3082289001" sldId="300"/>
            <ac:picMk id="3105" creationId="{2B50F525-29C7-28F2-2C8B-C43BDB349252}"/>
          </ac:picMkLst>
        </pc:picChg>
        <pc:picChg chg="add del mod">
          <ac:chgData name="Hulda Laxdal Hauksdóttir" userId="905c133d-34b1-49bb-8cc7-7b0595929671" providerId="ADAL" clId="{4302CB56-8F0F-46B0-9A83-FD5948F63ADE}" dt="2023-06-14T13:29:51.308" v="1610"/>
          <ac:picMkLst>
            <pc:docMk/>
            <pc:sldMk cId="3082289001" sldId="300"/>
            <ac:picMk id="3119" creationId="{FE9841AB-99FF-E621-B2C9-77D0F3D95CC9}"/>
          </ac:picMkLst>
        </pc:picChg>
        <pc:picChg chg="add del mod">
          <ac:chgData name="Hulda Laxdal Hauksdóttir" userId="905c133d-34b1-49bb-8cc7-7b0595929671" providerId="ADAL" clId="{4302CB56-8F0F-46B0-9A83-FD5948F63ADE}" dt="2023-06-14T13:29:51.308" v="1610"/>
          <ac:picMkLst>
            <pc:docMk/>
            <pc:sldMk cId="3082289001" sldId="300"/>
            <ac:picMk id="3121" creationId="{70980FAF-58A7-CE81-69CD-982386E90AE6}"/>
          </ac:picMkLst>
        </pc:picChg>
        <pc:picChg chg="add del mod">
          <ac:chgData name="Hulda Laxdal Hauksdóttir" userId="905c133d-34b1-49bb-8cc7-7b0595929671" providerId="ADAL" clId="{4302CB56-8F0F-46B0-9A83-FD5948F63ADE}" dt="2023-06-14T13:29:51.308" v="1610"/>
          <ac:picMkLst>
            <pc:docMk/>
            <pc:sldMk cId="3082289001" sldId="300"/>
            <ac:picMk id="3122" creationId="{54C3A8C1-3D28-0D54-92B9-DC0AE76C625F}"/>
          </ac:picMkLst>
        </pc:picChg>
        <pc:picChg chg="add del mod">
          <ac:chgData name="Hulda Laxdal Hauksdóttir" userId="905c133d-34b1-49bb-8cc7-7b0595929671" providerId="ADAL" clId="{4302CB56-8F0F-46B0-9A83-FD5948F63ADE}" dt="2023-06-14T13:29:51.308" v="1610"/>
          <ac:picMkLst>
            <pc:docMk/>
            <pc:sldMk cId="3082289001" sldId="300"/>
            <ac:picMk id="3123" creationId="{13D59747-AD31-DBFB-3ED6-5BDB5FC876E1}"/>
          </ac:picMkLst>
        </pc:picChg>
        <pc:picChg chg="add del mod">
          <ac:chgData name="Hulda Laxdal Hauksdóttir" userId="905c133d-34b1-49bb-8cc7-7b0595929671" providerId="ADAL" clId="{4302CB56-8F0F-46B0-9A83-FD5948F63ADE}" dt="2023-06-14T13:29:51.308" v="1610"/>
          <ac:picMkLst>
            <pc:docMk/>
            <pc:sldMk cId="3082289001" sldId="300"/>
            <ac:picMk id="3124" creationId="{0E335920-436B-E206-C9F0-40C7EC189C27}"/>
          </ac:picMkLst>
        </pc:picChg>
        <pc:picChg chg="add del mod">
          <ac:chgData name="Hulda Laxdal Hauksdóttir" userId="905c133d-34b1-49bb-8cc7-7b0595929671" providerId="ADAL" clId="{4302CB56-8F0F-46B0-9A83-FD5948F63ADE}" dt="2023-06-14T13:29:51.308" v="1610"/>
          <ac:picMkLst>
            <pc:docMk/>
            <pc:sldMk cId="3082289001" sldId="300"/>
            <ac:picMk id="3125" creationId="{7B5FD9F8-F3B9-1794-EE5D-D7192FAFEBC9}"/>
          </ac:picMkLst>
        </pc:picChg>
        <pc:picChg chg="add del mod">
          <ac:chgData name="Hulda Laxdal Hauksdóttir" userId="905c133d-34b1-49bb-8cc7-7b0595929671" providerId="ADAL" clId="{4302CB56-8F0F-46B0-9A83-FD5948F63ADE}" dt="2023-06-14T13:29:51.308" v="1610"/>
          <ac:picMkLst>
            <pc:docMk/>
            <pc:sldMk cId="3082289001" sldId="300"/>
            <ac:picMk id="3127" creationId="{5FEF7087-1643-6E6C-5018-2301C87BA4A6}"/>
          </ac:picMkLst>
        </pc:picChg>
        <pc:picChg chg="add del mod">
          <ac:chgData name="Hulda Laxdal Hauksdóttir" userId="905c133d-34b1-49bb-8cc7-7b0595929671" providerId="ADAL" clId="{4302CB56-8F0F-46B0-9A83-FD5948F63ADE}" dt="2023-06-14T13:29:51.308" v="1610"/>
          <ac:picMkLst>
            <pc:docMk/>
            <pc:sldMk cId="3082289001" sldId="300"/>
            <ac:picMk id="3128" creationId="{E2362FD0-64F5-65EE-0D9A-5A29668FC3C2}"/>
          </ac:picMkLst>
        </pc:picChg>
        <pc:picChg chg="add del mod">
          <ac:chgData name="Hulda Laxdal Hauksdóttir" userId="905c133d-34b1-49bb-8cc7-7b0595929671" providerId="ADAL" clId="{4302CB56-8F0F-46B0-9A83-FD5948F63ADE}" dt="2023-06-14T13:29:51.308" v="1610"/>
          <ac:picMkLst>
            <pc:docMk/>
            <pc:sldMk cId="3082289001" sldId="300"/>
            <ac:picMk id="3129" creationId="{68B34828-95A9-5AB5-40E3-A7EA0A8C3B1B}"/>
          </ac:picMkLst>
        </pc:picChg>
        <pc:picChg chg="add del mod">
          <ac:chgData name="Hulda Laxdal Hauksdóttir" userId="905c133d-34b1-49bb-8cc7-7b0595929671" providerId="ADAL" clId="{4302CB56-8F0F-46B0-9A83-FD5948F63ADE}" dt="2023-06-14T13:29:51.308" v="1610"/>
          <ac:picMkLst>
            <pc:docMk/>
            <pc:sldMk cId="3082289001" sldId="300"/>
            <ac:picMk id="3130" creationId="{5F3CEC8B-DB41-38D8-302A-3092EE1760E9}"/>
          </ac:picMkLst>
        </pc:picChg>
        <pc:picChg chg="add del mod">
          <ac:chgData name="Hulda Laxdal Hauksdóttir" userId="905c133d-34b1-49bb-8cc7-7b0595929671" providerId="ADAL" clId="{4302CB56-8F0F-46B0-9A83-FD5948F63ADE}" dt="2023-06-14T13:29:51.308" v="1610"/>
          <ac:picMkLst>
            <pc:docMk/>
            <pc:sldMk cId="3082289001" sldId="300"/>
            <ac:picMk id="3131" creationId="{82ABA9B0-9129-596E-1557-F74CB1CE6A81}"/>
          </ac:picMkLst>
        </pc:picChg>
        <pc:picChg chg="add del mod">
          <ac:chgData name="Hulda Laxdal Hauksdóttir" userId="905c133d-34b1-49bb-8cc7-7b0595929671" providerId="ADAL" clId="{4302CB56-8F0F-46B0-9A83-FD5948F63ADE}" dt="2023-06-14T13:29:51.308" v="1610"/>
          <ac:picMkLst>
            <pc:docMk/>
            <pc:sldMk cId="3082289001" sldId="300"/>
            <ac:picMk id="3132" creationId="{73E32DD4-3407-00A6-7F5D-82F1FE2B9218}"/>
          </ac:picMkLst>
        </pc:picChg>
        <pc:picChg chg="add del mod">
          <ac:chgData name="Hulda Laxdal Hauksdóttir" userId="905c133d-34b1-49bb-8cc7-7b0595929671" providerId="ADAL" clId="{4302CB56-8F0F-46B0-9A83-FD5948F63ADE}" dt="2023-06-14T13:29:51.308" v="1610"/>
          <ac:picMkLst>
            <pc:docMk/>
            <pc:sldMk cId="3082289001" sldId="300"/>
            <ac:picMk id="3133" creationId="{E0E1D238-3244-EFE5-1698-D2D65DE54751}"/>
          </ac:picMkLst>
        </pc:picChg>
        <pc:picChg chg="add del mod">
          <ac:chgData name="Hulda Laxdal Hauksdóttir" userId="905c133d-34b1-49bb-8cc7-7b0595929671" providerId="ADAL" clId="{4302CB56-8F0F-46B0-9A83-FD5948F63ADE}" dt="2023-06-14T13:29:51.308" v="1610"/>
          <ac:picMkLst>
            <pc:docMk/>
            <pc:sldMk cId="3082289001" sldId="300"/>
            <ac:picMk id="3134" creationId="{1EB90DAE-7111-A91A-D080-FAC7E1964E26}"/>
          </ac:picMkLst>
        </pc:picChg>
        <pc:picChg chg="add del mod">
          <ac:chgData name="Hulda Laxdal Hauksdóttir" userId="905c133d-34b1-49bb-8cc7-7b0595929671" providerId="ADAL" clId="{4302CB56-8F0F-46B0-9A83-FD5948F63ADE}" dt="2023-06-14T13:29:51.308" v="1610"/>
          <ac:picMkLst>
            <pc:docMk/>
            <pc:sldMk cId="3082289001" sldId="300"/>
            <ac:picMk id="3135" creationId="{193A4C57-AE8A-32BE-3F62-81F081F07738}"/>
          </ac:picMkLst>
        </pc:picChg>
        <pc:picChg chg="add del mod">
          <ac:chgData name="Hulda Laxdal Hauksdóttir" userId="905c133d-34b1-49bb-8cc7-7b0595929671" providerId="ADAL" clId="{4302CB56-8F0F-46B0-9A83-FD5948F63ADE}" dt="2023-06-14T13:29:51.308" v="1610"/>
          <ac:picMkLst>
            <pc:docMk/>
            <pc:sldMk cId="3082289001" sldId="300"/>
            <ac:picMk id="3136" creationId="{870BD4DE-34C1-066E-AAC6-F64B7DAC86EF}"/>
          </ac:picMkLst>
        </pc:picChg>
        <pc:picChg chg="add del mod">
          <ac:chgData name="Hulda Laxdal Hauksdóttir" userId="905c133d-34b1-49bb-8cc7-7b0595929671" providerId="ADAL" clId="{4302CB56-8F0F-46B0-9A83-FD5948F63ADE}" dt="2023-06-14T13:29:51.308" v="1610"/>
          <ac:picMkLst>
            <pc:docMk/>
            <pc:sldMk cId="3082289001" sldId="300"/>
            <ac:picMk id="3137" creationId="{B088EF26-7C1E-53D9-9300-45CE8C58BFFA}"/>
          </ac:picMkLst>
        </pc:picChg>
        <pc:picChg chg="add del mod">
          <ac:chgData name="Hulda Laxdal Hauksdóttir" userId="905c133d-34b1-49bb-8cc7-7b0595929671" providerId="ADAL" clId="{4302CB56-8F0F-46B0-9A83-FD5948F63ADE}" dt="2023-06-14T13:29:51.308" v="1610"/>
          <ac:picMkLst>
            <pc:docMk/>
            <pc:sldMk cId="3082289001" sldId="300"/>
            <ac:picMk id="3163" creationId="{9F826961-B219-4225-7A19-F41FBA8AC3D0}"/>
          </ac:picMkLst>
        </pc:picChg>
        <pc:picChg chg="add del mod">
          <ac:chgData name="Hulda Laxdal Hauksdóttir" userId="905c133d-34b1-49bb-8cc7-7b0595929671" providerId="ADAL" clId="{4302CB56-8F0F-46B0-9A83-FD5948F63ADE}" dt="2023-06-14T13:29:51.308" v="1610"/>
          <ac:picMkLst>
            <pc:docMk/>
            <pc:sldMk cId="3082289001" sldId="300"/>
            <ac:picMk id="3164" creationId="{32E38D7E-E7C7-8BA0-1DA2-323EBB23889E}"/>
          </ac:picMkLst>
        </pc:picChg>
        <pc:picChg chg="add del mod">
          <ac:chgData name="Hulda Laxdal Hauksdóttir" userId="905c133d-34b1-49bb-8cc7-7b0595929671" providerId="ADAL" clId="{4302CB56-8F0F-46B0-9A83-FD5948F63ADE}" dt="2023-06-14T13:29:51.308" v="1610"/>
          <ac:picMkLst>
            <pc:docMk/>
            <pc:sldMk cId="3082289001" sldId="300"/>
            <ac:picMk id="3165" creationId="{E2755ECC-1E94-1FF8-C4A4-C8B3B2A691F9}"/>
          </ac:picMkLst>
        </pc:picChg>
        <pc:picChg chg="add del mod">
          <ac:chgData name="Hulda Laxdal Hauksdóttir" userId="905c133d-34b1-49bb-8cc7-7b0595929671" providerId="ADAL" clId="{4302CB56-8F0F-46B0-9A83-FD5948F63ADE}" dt="2023-06-14T13:29:51.308" v="1610"/>
          <ac:picMkLst>
            <pc:docMk/>
            <pc:sldMk cId="3082289001" sldId="300"/>
            <ac:picMk id="3166" creationId="{70E128A8-87F0-5A38-B0AF-0B650C2557D4}"/>
          </ac:picMkLst>
        </pc:picChg>
        <pc:picChg chg="add del mod">
          <ac:chgData name="Hulda Laxdal Hauksdóttir" userId="905c133d-34b1-49bb-8cc7-7b0595929671" providerId="ADAL" clId="{4302CB56-8F0F-46B0-9A83-FD5948F63ADE}" dt="2023-06-14T13:29:51.308" v="1610"/>
          <ac:picMkLst>
            <pc:docMk/>
            <pc:sldMk cId="3082289001" sldId="300"/>
            <ac:picMk id="3167" creationId="{B8719C01-661B-B8C1-43C3-D68CD43E035D}"/>
          </ac:picMkLst>
        </pc:picChg>
        <pc:picChg chg="add del mod">
          <ac:chgData name="Hulda Laxdal Hauksdóttir" userId="905c133d-34b1-49bb-8cc7-7b0595929671" providerId="ADAL" clId="{4302CB56-8F0F-46B0-9A83-FD5948F63ADE}" dt="2023-06-14T13:29:51.308" v="1610"/>
          <ac:picMkLst>
            <pc:docMk/>
            <pc:sldMk cId="3082289001" sldId="300"/>
            <ac:picMk id="3193" creationId="{4B363F70-5869-3F6C-6326-DC75E551D6D5}"/>
          </ac:picMkLst>
        </pc:picChg>
        <pc:picChg chg="add del mod">
          <ac:chgData name="Hulda Laxdal Hauksdóttir" userId="905c133d-34b1-49bb-8cc7-7b0595929671" providerId="ADAL" clId="{4302CB56-8F0F-46B0-9A83-FD5948F63ADE}" dt="2023-06-14T13:29:51.308" v="1610"/>
          <ac:picMkLst>
            <pc:docMk/>
            <pc:sldMk cId="3082289001" sldId="300"/>
            <ac:picMk id="3194" creationId="{2086E8E6-E749-7D3E-2FBC-3E3645F45E01}"/>
          </ac:picMkLst>
        </pc:picChg>
        <pc:picChg chg="add del mod">
          <ac:chgData name="Hulda Laxdal Hauksdóttir" userId="905c133d-34b1-49bb-8cc7-7b0595929671" providerId="ADAL" clId="{4302CB56-8F0F-46B0-9A83-FD5948F63ADE}" dt="2023-06-14T13:29:51.308" v="1610"/>
          <ac:picMkLst>
            <pc:docMk/>
            <pc:sldMk cId="3082289001" sldId="300"/>
            <ac:picMk id="3234" creationId="{F3D23CC2-B4F8-0D36-6791-B9193FE53DFB}"/>
          </ac:picMkLst>
        </pc:picChg>
        <pc:picChg chg="add del mod">
          <ac:chgData name="Hulda Laxdal Hauksdóttir" userId="905c133d-34b1-49bb-8cc7-7b0595929671" providerId="ADAL" clId="{4302CB56-8F0F-46B0-9A83-FD5948F63ADE}" dt="2023-06-14T13:29:51.308" v="1610"/>
          <ac:picMkLst>
            <pc:docMk/>
            <pc:sldMk cId="3082289001" sldId="300"/>
            <ac:picMk id="3249" creationId="{AA9BA696-F94F-16E3-DD78-81F46F86B7C4}"/>
          </ac:picMkLst>
        </pc:picChg>
        <pc:picChg chg="add del mod">
          <ac:chgData name="Hulda Laxdal Hauksdóttir" userId="905c133d-34b1-49bb-8cc7-7b0595929671" providerId="ADAL" clId="{4302CB56-8F0F-46B0-9A83-FD5948F63ADE}" dt="2023-06-14T13:29:51.308" v="1610"/>
          <ac:picMkLst>
            <pc:docMk/>
            <pc:sldMk cId="3082289001" sldId="300"/>
            <ac:picMk id="3251" creationId="{A984EBBF-2B5A-AB97-0DE5-3CA27466391F}"/>
          </ac:picMkLst>
        </pc:picChg>
        <pc:picChg chg="add del mod">
          <ac:chgData name="Hulda Laxdal Hauksdóttir" userId="905c133d-34b1-49bb-8cc7-7b0595929671" providerId="ADAL" clId="{4302CB56-8F0F-46B0-9A83-FD5948F63ADE}" dt="2023-06-14T13:29:51.308" v="1610"/>
          <ac:picMkLst>
            <pc:docMk/>
            <pc:sldMk cId="3082289001" sldId="300"/>
            <ac:picMk id="3252" creationId="{7D8012FE-D3B2-07C3-07E6-10E722EA7182}"/>
          </ac:picMkLst>
        </pc:picChg>
        <pc:picChg chg="add del mod">
          <ac:chgData name="Hulda Laxdal Hauksdóttir" userId="905c133d-34b1-49bb-8cc7-7b0595929671" providerId="ADAL" clId="{4302CB56-8F0F-46B0-9A83-FD5948F63ADE}" dt="2023-06-14T13:29:51.308" v="1610"/>
          <ac:picMkLst>
            <pc:docMk/>
            <pc:sldMk cId="3082289001" sldId="300"/>
            <ac:picMk id="3253" creationId="{934BB6E4-A406-5434-0D31-E227CC3C6077}"/>
          </ac:picMkLst>
        </pc:picChg>
        <pc:picChg chg="add del mod">
          <ac:chgData name="Hulda Laxdal Hauksdóttir" userId="905c133d-34b1-49bb-8cc7-7b0595929671" providerId="ADAL" clId="{4302CB56-8F0F-46B0-9A83-FD5948F63ADE}" dt="2023-06-14T13:29:51.308" v="1610"/>
          <ac:picMkLst>
            <pc:docMk/>
            <pc:sldMk cId="3082289001" sldId="300"/>
            <ac:picMk id="3254" creationId="{4AA5114E-5C36-B0E0-4B23-C39427E5C222}"/>
          </ac:picMkLst>
        </pc:picChg>
        <pc:picChg chg="add del mod">
          <ac:chgData name="Hulda Laxdal Hauksdóttir" userId="905c133d-34b1-49bb-8cc7-7b0595929671" providerId="ADAL" clId="{4302CB56-8F0F-46B0-9A83-FD5948F63ADE}" dt="2023-06-14T13:29:51.308" v="1610"/>
          <ac:picMkLst>
            <pc:docMk/>
            <pc:sldMk cId="3082289001" sldId="300"/>
            <ac:picMk id="3255" creationId="{8FF03C61-CEC8-3161-303B-D49001DDA7D7}"/>
          </ac:picMkLst>
        </pc:picChg>
        <pc:picChg chg="add del mod">
          <ac:chgData name="Hulda Laxdal Hauksdóttir" userId="905c133d-34b1-49bb-8cc7-7b0595929671" providerId="ADAL" clId="{4302CB56-8F0F-46B0-9A83-FD5948F63ADE}" dt="2023-06-14T13:29:51.308" v="1610"/>
          <ac:picMkLst>
            <pc:docMk/>
            <pc:sldMk cId="3082289001" sldId="300"/>
            <ac:picMk id="3256" creationId="{06858CDD-A4AB-D0AD-89D9-DC83F5F8DE4A}"/>
          </ac:picMkLst>
        </pc:picChg>
        <pc:picChg chg="add del mod">
          <ac:chgData name="Hulda Laxdal Hauksdóttir" userId="905c133d-34b1-49bb-8cc7-7b0595929671" providerId="ADAL" clId="{4302CB56-8F0F-46B0-9A83-FD5948F63ADE}" dt="2023-06-14T13:29:51.308" v="1610"/>
          <ac:picMkLst>
            <pc:docMk/>
            <pc:sldMk cId="3082289001" sldId="300"/>
            <ac:picMk id="3257" creationId="{24879103-230E-F89B-78A0-F8026B30FE1E}"/>
          </ac:picMkLst>
        </pc:picChg>
        <pc:picChg chg="add del mod">
          <ac:chgData name="Hulda Laxdal Hauksdóttir" userId="905c133d-34b1-49bb-8cc7-7b0595929671" providerId="ADAL" clId="{4302CB56-8F0F-46B0-9A83-FD5948F63ADE}" dt="2023-06-14T13:29:51.308" v="1610"/>
          <ac:picMkLst>
            <pc:docMk/>
            <pc:sldMk cId="3082289001" sldId="300"/>
            <ac:picMk id="3258" creationId="{58493486-5F62-3FDD-8BD5-57EF26E40101}"/>
          </ac:picMkLst>
        </pc:picChg>
        <pc:picChg chg="add del mod">
          <ac:chgData name="Hulda Laxdal Hauksdóttir" userId="905c133d-34b1-49bb-8cc7-7b0595929671" providerId="ADAL" clId="{4302CB56-8F0F-46B0-9A83-FD5948F63ADE}" dt="2023-06-14T13:29:51.308" v="1610"/>
          <ac:picMkLst>
            <pc:docMk/>
            <pc:sldMk cId="3082289001" sldId="300"/>
            <ac:picMk id="3259" creationId="{DAF13B9C-C719-2709-BE5E-89CCF6A7ED36}"/>
          </ac:picMkLst>
        </pc:picChg>
        <pc:picChg chg="add del mod">
          <ac:chgData name="Hulda Laxdal Hauksdóttir" userId="905c133d-34b1-49bb-8cc7-7b0595929671" providerId="ADAL" clId="{4302CB56-8F0F-46B0-9A83-FD5948F63ADE}" dt="2023-06-14T13:29:51.308" v="1610"/>
          <ac:picMkLst>
            <pc:docMk/>
            <pc:sldMk cId="3082289001" sldId="300"/>
            <ac:picMk id="3260" creationId="{B95B1EBB-4122-B6CD-BC6B-E73C5007B797}"/>
          </ac:picMkLst>
        </pc:picChg>
        <pc:picChg chg="add del mod">
          <ac:chgData name="Hulda Laxdal Hauksdóttir" userId="905c133d-34b1-49bb-8cc7-7b0595929671" providerId="ADAL" clId="{4302CB56-8F0F-46B0-9A83-FD5948F63ADE}" dt="2023-06-14T13:29:51.308" v="1610"/>
          <ac:picMkLst>
            <pc:docMk/>
            <pc:sldMk cId="3082289001" sldId="300"/>
            <ac:picMk id="3261" creationId="{65B75668-6F04-258E-F046-06CF2EDEACE0}"/>
          </ac:picMkLst>
        </pc:picChg>
        <pc:picChg chg="add del mod">
          <ac:chgData name="Hulda Laxdal Hauksdóttir" userId="905c133d-34b1-49bb-8cc7-7b0595929671" providerId="ADAL" clId="{4302CB56-8F0F-46B0-9A83-FD5948F63ADE}" dt="2023-06-14T13:29:51.308" v="1610"/>
          <ac:picMkLst>
            <pc:docMk/>
            <pc:sldMk cId="3082289001" sldId="300"/>
            <ac:picMk id="3262" creationId="{A7478E51-66AD-A4F0-828F-B1374289D2D2}"/>
          </ac:picMkLst>
        </pc:picChg>
        <pc:picChg chg="add del mod">
          <ac:chgData name="Hulda Laxdal Hauksdóttir" userId="905c133d-34b1-49bb-8cc7-7b0595929671" providerId="ADAL" clId="{4302CB56-8F0F-46B0-9A83-FD5948F63ADE}" dt="2023-06-14T13:29:51.308" v="1610"/>
          <ac:picMkLst>
            <pc:docMk/>
            <pc:sldMk cId="3082289001" sldId="300"/>
            <ac:picMk id="3350" creationId="{C2E3EA3F-BA90-91A9-8732-ED9E4C2223DB}"/>
          </ac:picMkLst>
        </pc:picChg>
        <pc:picChg chg="add mod">
          <ac:chgData name="Hulda Laxdal Hauksdóttir" userId="905c133d-34b1-49bb-8cc7-7b0595929671" providerId="ADAL" clId="{4302CB56-8F0F-46B0-9A83-FD5948F63ADE}" dt="2023-06-14T13:30:15.214" v="1613" actId="14100"/>
          <ac:picMkLst>
            <pc:docMk/>
            <pc:sldMk cId="3082289001" sldId="300"/>
            <ac:picMk id="3427" creationId="{95A8246C-5CF0-EA3C-122F-4A6710A2849A}"/>
          </ac:picMkLst>
        </pc:picChg>
        <pc:cxnChg chg="add del mod">
          <ac:chgData name="Hulda Laxdal Hauksdóttir" userId="905c133d-34b1-49bb-8cc7-7b0595929671" providerId="ADAL" clId="{4302CB56-8F0F-46B0-9A83-FD5948F63ADE}" dt="2023-06-14T13:29:51.308" v="1610"/>
          <ac:cxnSpMkLst>
            <pc:docMk/>
            <pc:sldMk cId="3082289001" sldId="300"/>
            <ac:cxnSpMk id="3220" creationId="{5D569058-18F8-E623-3D9C-E9DCF30D26E7}"/>
          </ac:cxnSpMkLst>
        </pc:cxnChg>
      </pc:sldChg>
      <pc:sldChg chg="addSp delSp modSp new mod ord">
        <pc:chgData name="Hulda Laxdal Hauksdóttir" userId="905c133d-34b1-49bb-8cc7-7b0595929671" providerId="ADAL" clId="{4302CB56-8F0F-46B0-9A83-FD5948F63ADE}" dt="2023-06-14T13:51:11.484" v="1691" actId="14100"/>
        <pc:sldMkLst>
          <pc:docMk/>
          <pc:sldMk cId="3785709507" sldId="301"/>
        </pc:sldMkLst>
        <pc:picChg chg="add del mod">
          <ac:chgData name="Hulda Laxdal Hauksdóttir" userId="905c133d-34b1-49bb-8cc7-7b0595929671" providerId="ADAL" clId="{4302CB56-8F0F-46B0-9A83-FD5948F63ADE}" dt="2023-06-14T13:42:29.054" v="1661" actId="478"/>
          <ac:picMkLst>
            <pc:docMk/>
            <pc:sldMk cId="3785709507" sldId="301"/>
            <ac:picMk id="2" creationId="{3A297052-AF53-6278-014B-15D2E640E45D}"/>
          </ac:picMkLst>
        </pc:picChg>
        <pc:picChg chg="add mod">
          <ac:chgData name="Hulda Laxdal Hauksdóttir" userId="905c133d-34b1-49bb-8cc7-7b0595929671" providerId="ADAL" clId="{4302CB56-8F0F-46B0-9A83-FD5948F63ADE}" dt="2023-06-14T13:51:11.484" v="1691" actId="14100"/>
          <ac:picMkLst>
            <pc:docMk/>
            <pc:sldMk cId="3785709507" sldId="301"/>
            <ac:picMk id="3" creationId="{A0DF89E1-33CD-32F4-8FBD-613E84DE86A7}"/>
          </ac:picMkLst>
        </pc:picChg>
      </pc:sldChg>
      <pc:sldChg chg="addSp modSp new mod ord">
        <pc:chgData name="Hulda Laxdal Hauksdóttir" userId="905c133d-34b1-49bb-8cc7-7b0595929671" providerId="ADAL" clId="{4302CB56-8F0F-46B0-9A83-FD5948F63ADE}" dt="2023-06-14T13:51:19.674" v="1693" actId="14100"/>
        <pc:sldMkLst>
          <pc:docMk/>
          <pc:sldMk cId="2748505285" sldId="302"/>
        </pc:sldMkLst>
        <pc:picChg chg="add mod">
          <ac:chgData name="Hulda Laxdal Hauksdóttir" userId="905c133d-34b1-49bb-8cc7-7b0595929671" providerId="ADAL" clId="{4302CB56-8F0F-46B0-9A83-FD5948F63ADE}" dt="2023-06-14T13:51:19.674" v="1693" actId="14100"/>
          <ac:picMkLst>
            <pc:docMk/>
            <pc:sldMk cId="2748505285" sldId="302"/>
            <ac:picMk id="3" creationId="{E9309CEF-B99C-F7AD-D908-F0BD8A38DE52}"/>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2:44:43.645"/>
    </inkml:context>
    <inkml:brush xml:id="br0">
      <inkml:brushProperty name="width" value="0.1" units="cm"/>
      <inkml:brushProperty name="height" value="0.1" units="cm"/>
      <inkml:brushProperty name="color" value="#2C2995"/>
    </inkml:brush>
  </inkml:definitions>
  <inkml:trace contextRef="#ctx0" brushRef="#br0">0 0 24575,'1085'0'0,"-706"17"0,-2 21 0,-338-34 0,504 11 0,-391-17 0,911 1-1365,-1042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2:44:44.417"/>
    </inkml:context>
    <inkml:brush xml:id="br0">
      <inkml:brushProperty name="width" value="0.1" units="cm"/>
      <inkml:brushProperty name="height" value="0.1" units="cm"/>
      <inkml:brushProperty name="color" value="#2C2995"/>
    </inkml:brush>
  </inkml:definitions>
  <inkml:trace contextRef="#ctx0" brushRef="#br0">0 8 24575,'3273'0'-4824,"-3251"0"4751,75-3 572,-73-1-4292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3" name="Google Shape;105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6" name="Google Shape;115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6" name="Google Shape;10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1" name="Google Shape;10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4" name="Google Shape;134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259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26"/>
        <p:cNvGrpSpPr/>
        <p:nvPr/>
      </p:nvGrpSpPr>
      <p:grpSpPr>
        <a:xfrm>
          <a:off x="0" y="0"/>
          <a:ext cx="0" cy="0"/>
          <a:chOff x="0" y="0"/>
          <a:chExt cx="0" cy="0"/>
        </a:xfrm>
      </p:grpSpPr>
      <p:sp>
        <p:nvSpPr>
          <p:cNvPr id="27" name="Google Shape;27;p36"/>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 name="Google Shape;28;p36" descr="A picture containing text, clock, sign, gaug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317933" y="707727"/>
            <a:ext cx="4104904" cy="941876"/>
          </a:xfrm>
          <a:prstGeom prst="rect">
            <a:avLst/>
          </a:prstGeom>
          <a:noFill/>
          <a:ln>
            <a:noFill/>
          </a:ln>
        </p:spPr>
      </p:pic>
      <p:sp>
        <p:nvSpPr>
          <p:cNvPr id="29" name="Google Shape;29;p36"/>
          <p:cNvSpPr>
            <a:spLocks noGrp="1"/>
          </p:cNvSpPr>
          <p:nvPr>
            <p:ph type="pic" idx="2"/>
          </p:nvPr>
        </p:nvSpPr>
        <p:spPr>
          <a:xfrm>
            <a:off x="-14513" y="923489"/>
            <a:ext cx="4390612" cy="5971126"/>
          </a:xfrm>
          <a:prstGeom prst="rect">
            <a:avLst/>
          </a:prstGeom>
          <a:noFill/>
          <a:ln>
            <a:noFill/>
          </a:ln>
        </p:spPr>
      </p:sp>
      <p:sp>
        <p:nvSpPr>
          <p:cNvPr id="30" name="Google Shape;30;p36"/>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cstate="screen">
              <a:alphaModFix/>
              <a:extLst>
                <a:ext uri="{28A0092B-C50C-407E-A947-70E740481C1C}">
                  <a14:useLocalDpi xmlns:a14="http://schemas.microsoft.com/office/drawing/2010/main"/>
                </a:ext>
              </a:extLst>
            </a:blip>
            <a:stretch>
              <a:fillRect l="-32105" t="-79333" r="32105" b="-65440"/>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36"/>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 name="Google Shape;33;p36"/>
          <p:cNvGrpSpPr/>
          <p:nvPr/>
        </p:nvGrpSpPr>
        <p:grpSpPr>
          <a:xfrm>
            <a:off x="9427616" y="5733416"/>
            <a:ext cx="2735993" cy="679345"/>
            <a:chOff x="0" y="0"/>
            <a:chExt cx="2301694" cy="571500"/>
          </a:xfrm>
        </p:grpSpPr>
        <p:sp>
          <p:nvSpPr>
            <p:cNvPr id="34" name="Google Shape;34;p3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35" name="Google Shape;35;p36"/>
            <p:cNvPicPr preferRelativeResize="0"/>
            <p:nvPr/>
          </p:nvPicPr>
          <p:blipFill rotWithShape="1">
            <a:blip r:embed="rId4" cstate="screen">
              <a:alphaModFix/>
              <a:extLst>
                <a:ext uri="{28A0092B-C50C-407E-A947-70E740481C1C}">
                  <a14:useLocalDpi xmlns:a14="http://schemas.microsoft.com/office/drawing/2010/main"/>
                </a:ext>
              </a:extLst>
            </a:blip>
            <a:srcRect r="44449"/>
            <a:stretch/>
          </p:blipFill>
          <p:spPr>
            <a:xfrm>
              <a:off x="312965" y="96237"/>
              <a:ext cx="1675765" cy="384810"/>
            </a:xfrm>
            <a:prstGeom prst="rect">
              <a:avLst/>
            </a:prstGeom>
            <a:noFill/>
            <a:ln>
              <a:noFill/>
            </a:ln>
          </p:spPr>
        </p:pic>
      </p:grpSp>
      <p:sp>
        <p:nvSpPr>
          <p:cNvPr id="36" name="Google Shape;36;p36"/>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 Slide - Orange">
  <p:cSld name="Bullet Slide - Orange">
    <p:spTree>
      <p:nvGrpSpPr>
        <p:cNvPr id="1" name="Shape 211"/>
        <p:cNvGrpSpPr/>
        <p:nvPr/>
      </p:nvGrpSpPr>
      <p:grpSpPr>
        <a:xfrm>
          <a:off x="0" y="0"/>
          <a:ext cx="0" cy="0"/>
          <a:chOff x="0" y="0"/>
          <a:chExt cx="0" cy="0"/>
        </a:xfrm>
      </p:grpSpPr>
      <p:grpSp>
        <p:nvGrpSpPr>
          <p:cNvPr id="212" name="Google Shape;212;p50"/>
          <p:cNvGrpSpPr/>
          <p:nvPr/>
        </p:nvGrpSpPr>
        <p:grpSpPr>
          <a:xfrm rot="-2700000" flipH="1">
            <a:off x="3894560" y="400603"/>
            <a:ext cx="1969371" cy="1472145"/>
            <a:chOff x="4411342" y="-101937"/>
            <a:chExt cx="3052994" cy="2282176"/>
          </a:xfrm>
        </p:grpSpPr>
        <p:sp>
          <p:nvSpPr>
            <p:cNvPr id="213" name="Google Shape;213;p50"/>
            <p:cNvSpPr/>
            <p:nvPr/>
          </p:nvSpPr>
          <p:spPr>
            <a:xfrm>
              <a:off x="4411387" y="-101795"/>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63">
                <a:solidFill>
                  <a:schemeClr val="dk1"/>
                </a:solidFill>
                <a:latin typeface="Calibri"/>
                <a:ea typeface="Calibri"/>
                <a:cs typeface="Calibri"/>
                <a:sym typeface="Calibri"/>
              </a:endParaRPr>
            </a:p>
          </p:txBody>
        </p:sp>
        <p:sp>
          <p:nvSpPr>
            <p:cNvPr id="214" name="Google Shape;214;p50"/>
            <p:cNvSpPr/>
            <p:nvPr/>
          </p:nvSpPr>
          <p:spPr>
            <a:xfrm>
              <a:off x="4411342" y="-10193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cstate="screen">
                <a:alphaModFix/>
                <a:extLst>
                  <a:ext uri="{28A0092B-C50C-407E-A947-70E740481C1C}">
                    <a14:useLocalDpi xmlns:a14="http://schemas.microsoft.com/office/drawing/2010/main"/>
                  </a:ext>
                </a:extLst>
              </a:blip>
              <a:stretch>
                <a:fillRect l="-18858" t="-14077" r="18857" b="-51264"/>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63">
                <a:solidFill>
                  <a:schemeClr val="dk1"/>
                </a:solidFill>
                <a:latin typeface="Calibri"/>
                <a:ea typeface="Calibri"/>
                <a:cs typeface="Calibri"/>
                <a:sym typeface="Calibri"/>
              </a:endParaRPr>
            </a:p>
          </p:txBody>
        </p:sp>
      </p:grpSp>
      <p:sp>
        <p:nvSpPr>
          <p:cNvPr id="215" name="Google Shape;215;p50"/>
          <p:cNvSpPr txBox="1">
            <a:spLocks noGrp="1"/>
          </p:cNvSpPr>
          <p:nvPr>
            <p:ph type="body" idx="1"/>
          </p:nvPr>
        </p:nvSpPr>
        <p:spPr>
          <a:xfrm>
            <a:off x="6353301" y="2066546"/>
            <a:ext cx="5132263" cy="3722513"/>
          </a:xfrm>
          <a:prstGeom prst="rect">
            <a:avLst/>
          </a:prstGeom>
          <a:noFill/>
          <a:ln>
            <a:noFill/>
          </a:ln>
        </p:spPr>
        <p:txBody>
          <a:bodyPr spcFirstLastPara="1" wrap="square" lIns="91425" tIns="45700" rIns="91425" bIns="45700" anchor="t" anchorCtr="0">
            <a:noAutofit/>
          </a:bodyPr>
          <a:lstStyle>
            <a:lvl1pPr marL="371464" lvl="0" indent="-185732" algn="l">
              <a:lnSpc>
                <a:spcPct val="90000"/>
              </a:lnSpc>
              <a:spcBef>
                <a:spcPts val="813"/>
              </a:spcBef>
              <a:spcAft>
                <a:spcPts val="0"/>
              </a:spcAft>
              <a:buClr>
                <a:srgbClr val="EA1D76"/>
              </a:buClr>
              <a:buSzPts val="2400"/>
              <a:buFont typeface="Arial"/>
              <a:buNone/>
              <a:defRPr sz="1950">
                <a:solidFill>
                  <a:srgbClr val="595959"/>
                </a:solidFill>
              </a:defRPr>
            </a:lvl1pPr>
            <a:lvl2pPr marL="742927" lvl="1" indent="-185732" algn="ctr">
              <a:lnSpc>
                <a:spcPct val="90000"/>
              </a:lnSpc>
              <a:spcBef>
                <a:spcPts val="406"/>
              </a:spcBef>
              <a:spcAft>
                <a:spcPts val="0"/>
              </a:spcAft>
              <a:buClr>
                <a:srgbClr val="4D4D4C"/>
              </a:buClr>
              <a:buSzPts val="2400"/>
              <a:buNone/>
              <a:defRPr sz="1950">
                <a:solidFill>
                  <a:srgbClr val="4D4D4C"/>
                </a:solidFill>
              </a:defRPr>
            </a:lvl2pPr>
            <a:lvl3pPr marL="1114393" lvl="2" indent="-185732" algn="ctr">
              <a:lnSpc>
                <a:spcPct val="90000"/>
              </a:lnSpc>
              <a:spcBef>
                <a:spcPts val="406"/>
              </a:spcBef>
              <a:spcAft>
                <a:spcPts val="0"/>
              </a:spcAft>
              <a:buClr>
                <a:srgbClr val="4D4D4C"/>
              </a:buClr>
              <a:buSzPts val="2400"/>
              <a:buNone/>
              <a:defRPr sz="1950">
                <a:solidFill>
                  <a:srgbClr val="4D4D4C"/>
                </a:solidFill>
              </a:defRPr>
            </a:lvl3pPr>
            <a:lvl4pPr marL="1485856" lvl="3" indent="-185732" algn="ctr">
              <a:lnSpc>
                <a:spcPct val="90000"/>
              </a:lnSpc>
              <a:spcBef>
                <a:spcPts val="406"/>
              </a:spcBef>
              <a:spcAft>
                <a:spcPts val="0"/>
              </a:spcAft>
              <a:buClr>
                <a:srgbClr val="4D4D4C"/>
              </a:buClr>
              <a:buSzPts val="2400"/>
              <a:buNone/>
              <a:defRPr sz="1950">
                <a:solidFill>
                  <a:srgbClr val="4D4D4C"/>
                </a:solidFill>
              </a:defRPr>
            </a:lvl4pPr>
            <a:lvl5pPr marL="1857321" lvl="4" indent="-185732" algn="ctr">
              <a:lnSpc>
                <a:spcPct val="90000"/>
              </a:lnSpc>
              <a:spcBef>
                <a:spcPts val="406"/>
              </a:spcBef>
              <a:spcAft>
                <a:spcPts val="0"/>
              </a:spcAft>
              <a:buClr>
                <a:srgbClr val="4D4D4C"/>
              </a:buClr>
              <a:buSzPts val="2400"/>
              <a:buNone/>
              <a:defRPr sz="1950">
                <a:solidFill>
                  <a:srgbClr val="4D4D4C"/>
                </a:solidFill>
              </a:defRPr>
            </a:lvl5pPr>
            <a:lvl6pPr marL="2228784" lvl="5" indent="-278598" algn="l">
              <a:lnSpc>
                <a:spcPct val="90000"/>
              </a:lnSpc>
              <a:spcBef>
                <a:spcPts val="406"/>
              </a:spcBef>
              <a:spcAft>
                <a:spcPts val="0"/>
              </a:spcAft>
              <a:buClr>
                <a:schemeClr val="dk1"/>
              </a:buClr>
              <a:buSzPts val="1800"/>
              <a:buChar char="•"/>
              <a:defRPr/>
            </a:lvl6pPr>
            <a:lvl7pPr marL="2600249" lvl="6" indent="-278598" algn="l">
              <a:lnSpc>
                <a:spcPct val="90000"/>
              </a:lnSpc>
              <a:spcBef>
                <a:spcPts val="406"/>
              </a:spcBef>
              <a:spcAft>
                <a:spcPts val="0"/>
              </a:spcAft>
              <a:buClr>
                <a:schemeClr val="dk1"/>
              </a:buClr>
              <a:buSzPts val="1800"/>
              <a:buChar char="•"/>
              <a:defRPr/>
            </a:lvl7pPr>
            <a:lvl8pPr marL="2971713" lvl="7" indent="-278598" algn="l">
              <a:lnSpc>
                <a:spcPct val="90000"/>
              </a:lnSpc>
              <a:spcBef>
                <a:spcPts val="406"/>
              </a:spcBef>
              <a:spcAft>
                <a:spcPts val="0"/>
              </a:spcAft>
              <a:buClr>
                <a:schemeClr val="dk1"/>
              </a:buClr>
              <a:buSzPts val="1800"/>
              <a:buChar char="•"/>
              <a:defRPr/>
            </a:lvl8pPr>
            <a:lvl9pPr marL="3343177" lvl="8" indent="-278598" algn="l">
              <a:lnSpc>
                <a:spcPct val="90000"/>
              </a:lnSpc>
              <a:spcBef>
                <a:spcPts val="406"/>
              </a:spcBef>
              <a:spcAft>
                <a:spcPts val="0"/>
              </a:spcAft>
              <a:buClr>
                <a:schemeClr val="dk1"/>
              </a:buClr>
              <a:buSzPts val="1800"/>
              <a:buChar char="•"/>
              <a:defRPr/>
            </a:lvl9pPr>
          </a:lstStyle>
          <a:p>
            <a:endParaRPr/>
          </a:p>
        </p:txBody>
      </p:sp>
      <p:sp>
        <p:nvSpPr>
          <p:cNvPr id="216" name="Google Shape;216;p50"/>
          <p:cNvSpPr txBox="1">
            <a:spLocks noGrp="1"/>
          </p:cNvSpPr>
          <p:nvPr>
            <p:ph type="body" idx="2"/>
          </p:nvPr>
        </p:nvSpPr>
        <p:spPr>
          <a:xfrm>
            <a:off x="6326941" y="708095"/>
            <a:ext cx="5158622" cy="857158"/>
          </a:xfrm>
          <a:prstGeom prst="rect">
            <a:avLst/>
          </a:prstGeom>
          <a:noFill/>
          <a:ln>
            <a:noFill/>
          </a:ln>
        </p:spPr>
        <p:txBody>
          <a:bodyPr spcFirstLastPara="1" wrap="square" lIns="91425" tIns="45700" rIns="91425" bIns="45700" anchor="t" anchorCtr="0">
            <a:normAutofit/>
          </a:bodyPr>
          <a:lstStyle>
            <a:lvl1pPr marL="371464" lvl="0" indent="-185732" algn="l">
              <a:lnSpc>
                <a:spcPct val="90000"/>
              </a:lnSpc>
              <a:spcBef>
                <a:spcPts val="813"/>
              </a:spcBef>
              <a:spcAft>
                <a:spcPts val="0"/>
              </a:spcAft>
              <a:buClr>
                <a:srgbClr val="279BD3"/>
              </a:buClr>
              <a:buSzPts val="3600"/>
              <a:buNone/>
              <a:defRPr sz="2925" i="0">
                <a:solidFill>
                  <a:srgbClr val="279BD3"/>
                </a:solidFill>
                <a:latin typeface="Calibri"/>
                <a:ea typeface="Calibri"/>
                <a:cs typeface="Calibri"/>
                <a:sym typeface="Calibri"/>
              </a:defRPr>
            </a:lvl1pPr>
            <a:lvl2pPr marL="742927" lvl="1" indent="-278598" algn="l">
              <a:lnSpc>
                <a:spcPct val="90000"/>
              </a:lnSpc>
              <a:spcBef>
                <a:spcPts val="406"/>
              </a:spcBef>
              <a:spcAft>
                <a:spcPts val="0"/>
              </a:spcAft>
              <a:buClr>
                <a:schemeClr val="dk1"/>
              </a:buClr>
              <a:buSzPts val="1800"/>
              <a:buChar char="•"/>
              <a:defRPr/>
            </a:lvl2pPr>
            <a:lvl3pPr marL="1114393" lvl="2" indent="-278598" algn="l">
              <a:lnSpc>
                <a:spcPct val="90000"/>
              </a:lnSpc>
              <a:spcBef>
                <a:spcPts val="406"/>
              </a:spcBef>
              <a:spcAft>
                <a:spcPts val="0"/>
              </a:spcAft>
              <a:buClr>
                <a:schemeClr val="dk1"/>
              </a:buClr>
              <a:buSzPts val="1800"/>
              <a:buChar char="•"/>
              <a:defRPr/>
            </a:lvl3pPr>
            <a:lvl4pPr marL="1485856" lvl="3" indent="-278598" algn="l">
              <a:lnSpc>
                <a:spcPct val="90000"/>
              </a:lnSpc>
              <a:spcBef>
                <a:spcPts val="406"/>
              </a:spcBef>
              <a:spcAft>
                <a:spcPts val="0"/>
              </a:spcAft>
              <a:buClr>
                <a:schemeClr val="dk1"/>
              </a:buClr>
              <a:buSzPts val="1800"/>
              <a:buChar char="•"/>
              <a:defRPr/>
            </a:lvl4pPr>
            <a:lvl5pPr marL="1857321" lvl="4" indent="-278598" algn="l">
              <a:lnSpc>
                <a:spcPct val="90000"/>
              </a:lnSpc>
              <a:spcBef>
                <a:spcPts val="406"/>
              </a:spcBef>
              <a:spcAft>
                <a:spcPts val="0"/>
              </a:spcAft>
              <a:buClr>
                <a:schemeClr val="dk1"/>
              </a:buClr>
              <a:buSzPts val="1800"/>
              <a:buChar char="•"/>
              <a:defRPr/>
            </a:lvl5pPr>
            <a:lvl6pPr marL="2228784" lvl="5" indent="-278598" algn="l">
              <a:lnSpc>
                <a:spcPct val="90000"/>
              </a:lnSpc>
              <a:spcBef>
                <a:spcPts val="406"/>
              </a:spcBef>
              <a:spcAft>
                <a:spcPts val="0"/>
              </a:spcAft>
              <a:buClr>
                <a:schemeClr val="dk1"/>
              </a:buClr>
              <a:buSzPts val="1800"/>
              <a:buChar char="•"/>
              <a:defRPr/>
            </a:lvl6pPr>
            <a:lvl7pPr marL="2600249" lvl="6" indent="-278598" algn="l">
              <a:lnSpc>
                <a:spcPct val="90000"/>
              </a:lnSpc>
              <a:spcBef>
                <a:spcPts val="406"/>
              </a:spcBef>
              <a:spcAft>
                <a:spcPts val="0"/>
              </a:spcAft>
              <a:buClr>
                <a:schemeClr val="dk1"/>
              </a:buClr>
              <a:buSzPts val="1800"/>
              <a:buChar char="•"/>
              <a:defRPr/>
            </a:lvl7pPr>
            <a:lvl8pPr marL="2971713" lvl="7" indent="-278598" algn="l">
              <a:lnSpc>
                <a:spcPct val="90000"/>
              </a:lnSpc>
              <a:spcBef>
                <a:spcPts val="406"/>
              </a:spcBef>
              <a:spcAft>
                <a:spcPts val="0"/>
              </a:spcAft>
              <a:buClr>
                <a:schemeClr val="dk1"/>
              </a:buClr>
              <a:buSzPts val="1800"/>
              <a:buChar char="•"/>
              <a:defRPr/>
            </a:lvl8pPr>
            <a:lvl9pPr marL="3343177" lvl="8" indent="-278598" algn="l">
              <a:lnSpc>
                <a:spcPct val="90000"/>
              </a:lnSpc>
              <a:spcBef>
                <a:spcPts val="406"/>
              </a:spcBef>
              <a:spcAft>
                <a:spcPts val="0"/>
              </a:spcAft>
              <a:buClr>
                <a:schemeClr val="dk1"/>
              </a:buClr>
              <a:buSzPts val="1800"/>
              <a:buChar char="•"/>
              <a:defRPr/>
            </a:lvl9pPr>
          </a:lstStyle>
          <a:p>
            <a:endParaRPr/>
          </a:p>
        </p:txBody>
      </p:sp>
      <p:cxnSp>
        <p:nvCxnSpPr>
          <p:cNvPr id="217" name="Google Shape;217;p50"/>
          <p:cNvCxnSpPr/>
          <p:nvPr/>
        </p:nvCxnSpPr>
        <p:spPr>
          <a:xfrm>
            <a:off x="4734866" y="-25723"/>
            <a:ext cx="0" cy="6853558"/>
          </a:xfrm>
          <a:prstGeom prst="straightConnector1">
            <a:avLst/>
          </a:prstGeom>
          <a:noFill/>
          <a:ln w="12700" cap="flat" cmpd="sng">
            <a:solidFill>
              <a:srgbClr val="3D3D7D"/>
            </a:solidFill>
            <a:prstDash val="solid"/>
            <a:miter lim="800000"/>
            <a:headEnd type="none" w="sm" len="sm"/>
            <a:tailEnd type="none" w="sm" len="sm"/>
          </a:ln>
        </p:spPr>
      </p:cxnSp>
      <p:sp>
        <p:nvSpPr>
          <p:cNvPr id="218" name="Google Shape;218;p50"/>
          <p:cNvSpPr txBox="1">
            <a:spLocks noGrp="1"/>
          </p:cNvSpPr>
          <p:nvPr>
            <p:ph type="body" idx="3"/>
          </p:nvPr>
        </p:nvSpPr>
        <p:spPr>
          <a:xfrm>
            <a:off x="1103477" y="708095"/>
            <a:ext cx="2624105" cy="3684612"/>
          </a:xfrm>
          <a:prstGeom prst="rect">
            <a:avLst/>
          </a:prstGeom>
          <a:noFill/>
          <a:ln>
            <a:noFill/>
          </a:ln>
        </p:spPr>
        <p:txBody>
          <a:bodyPr spcFirstLastPara="1" wrap="square" lIns="91425" tIns="45700" rIns="91425" bIns="45700" anchor="t" anchorCtr="0">
            <a:normAutofit/>
          </a:bodyPr>
          <a:lstStyle>
            <a:lvl1pPr marL="371464" lvl="0" indent="-185732" algn="l">
              <a:lnSpc>
                <a:spcPct val="90000"/>
              </a:lnSpc>
              <a:spcBef>
                <a:spcPts val="813"/>
              </a:spcBef>
              <a:spcAft>
                <a:spcPts val="0"/>
              </a:spcAft>
              <a:buClr>
                <a:srgbClr val="595959"/>
              </a:buClr>
              <a:buSzPts val="3600"/>
              <a:buNone/>
              <a:defRPr sz="2925" i="0">
                <a:solidFill>
                  <a:srgbClr val="595959"/>
                </a:solidFill>
                <a:latin typeface="Calibri"/>
                <a:ea typeface="Calibri"/>
                <a:cs typeface="Calibri"/>
                <a:sym typeface="Calibri"/>
              </a:defRPr>
            </a:lvl1pPr>
            <a:lvl2pPr marL="742927" lvl="1" indent="-278598" algn="l">
              <a:lnSpc>
                <a:spcPct val="90000"/>
              </a:lnSpc>
              <a:spcBef>
                <a:spcPts val="406"/>
              </a:spcBef>
              <a:spcAft>
                <a:spcPts val="0"/>
              </a:spcAft>
              <a:buClr>
                <a:schemeClr val="dk1"/>
              </a:buClr>
              <a:buSzPts val="1800"/>
              <a:buChar char="•"/>
              <a:defRPr/>
            </a:lvl2pPr>
            <a:lvl3pPr marL="1114393" lvl="2" indent="-278598" algn="l">
              <a:lnSpc>
                <a:spcPct val="90000"/>
              </a:lnSpc>
              <a:spcBef>
                <a:spcPts val="406"/>
              </a:spcBef>
              <a:spcAft>
                <a:spcPts val="0"/>
              </a:spcAft>
              <a:buClr>
                <a:schemeClr val="dk1"/>
              </a:buClr>
              <a:buSzPts val="1800"/>
              <a:buChar char="•"/>
              <a:defRPr/>
            </a:lvl3pPr>
            <a:lvl4pPr marL="1485856" lvl="3" indent="-278598" algn="l">
              <a:lnSpc>
                <a:spcPct val="90000"/>
              </a:lnSpc>
              <a:spcBef>
                <a:spcPts val="406"/>
              </a:spcBef>
              <a:spcAft>
                <a:spcPts val="0"/>
              </a:spcAft>
              <a:buClr>
                <a:schemeClr val="dk1"/>
              </a:buClr>
              <a:buSzPts val="1800"/>
              <a:buChar char="•"/>
              <a:defRPr/>
            </a:lvl4pPr>
            <a:lvl5pPr marL="1857321" lvl="4" indent="-278598" algn="l">
              <a:lnSpc>
                <a:spcPct val="90000"/>
              </a:lnSpc>
              <a:spcBef>
                <a:spcPts val="406"/>
              </a:spcBef>
              <a:spcAft>
                <a:spcPts val="0"/>
              </a:spcAft>
              <a:buClr>
                <a:schemeClr val="dk1"/>
              </a:buClr>
              <a:buSzPts val="1800"/>
              <a:buChar char="•"/>
              <a:defRPr/>
            </a:lvl5pPr>
            <a:lvl6pPr marL="2228784" lvl="5" indent="-278598" algn="l">
              <a:lnSpc>
                <a:spcPct val="90000"/>
              </a:lnSpc>
              <a:spcBef>
                <a:spcPts val="406"/>
              </a:spcBef>
              <a:spcAft>
                <a:spcPts val="0"/>
              </a:spcAft>
              <a:buClr>
                <a:schemeClr val="dk1"/>
              </a:buClr>
              <a:buSzPts val="1800"/>
              <a:buChar char="•"/>
              <a:defRPr/>
            </a:lvl6pPr>
            <a:lvl7pPr marL="2600249" lvl="6" indent="-278598" algn="l">
              <a:lnSpc>
                <a:spcPct val="90000"/>
              </a:lnSpc>
              <a:spcBef>
                <a:spcPts val="406"/>
              </a:spcBef>
              <a:spcAft>
                <a:spcPts val="0"/>
              </a:spcAft>
              <a:buClr>
                <a:schemeClr val="dk1"/>
              </a:buClr>
              <a:buSzPts val="1800"/>
              <a:buChar char="•"/>
              <a:defRPr/>
            </a:lvl7pPr>
            <a:lvl8pPr marL="2971713" lvl="7" indent="-278598" algn="l">
              <a:lnSpc>
                <a:spcPct val="90000"/>
              </a:lnSpc>
              <a:spcBef>
                <a:spcPts val="406"/>
              </a:spcBef>
              <a:spcAft>
                <a:spcPts val="0"/>
              </a:spcAft>
              <a:buClr>
                <a:schemeClr val="dk1"/>
              </a:buClr>
              <a:buSzPts val="1800"/>
              <a:buChar char="•"/>
              <a:defRPr/>
            </a:lvl8pPr>
            <a:lvl9pPr marL="3343177" lvl="8" indent="-278598" algn="l">
              <a:lnSpc>
                <a:spcPct val="90000"/>
              </a:lnSpc>
              <a:spcBef>
                <a:spcPts val="406"/>
              </a:spcBef>
              <a:spcAft>
                <a:spcPts val="0"/>
              </a:spcAft>
              <a:buClr>
                <a:schemeClr val="dk1"/>
              </a:buClr>
              <a:buSzPts val="1800"/>
              <a:buChar char="•"/>
              <a:defRPr/>
            </a:lvl9pPr>
          </a:lstStyle>
          <a:p>
            <a:endParaRPr/>
          </a:p>
        </p:txBody>
      </p:sp>
      <p:sp>
        <p:nvSpPr>
          <p:cNvPr id="219" name="Google Shape;219;p50"/>
          <p:cNvSpPr txBox="1">
            <a:spLocks noGrp="1"/>
          </p:cNvSpPr>
          <p:nvPr>
            <p:ph type="body" idx="4"/>
          </p:nvPr>
        </p:nvSpPr>
        <p:spPr>
          <a:xfrm>
            <a:off x="4783398" y="712471"/>
            <a:ext cx="1154421" cy="857158"/>
          </a:xfrm>
          <a:prstGeom prst="rect">
            <a:avLst/>
          </a:prstGeom>
          <a:noFill/>
          <a:ln>
            <a:noFill/>
          </a:ln>
        </p:spPr>
        <p:txBody>
          <a:bodyPr spcFirstLastPara="1" wrap="square" lIns="91425" tIns="45700" rIns="91425" bIns="45700" anchor="t" anchorCtr="0">
            <a:normAutofit/>
          </a:bodyPr>
          <a:lstStyle>
            <a:lvl1pPr marL="371464" lvl="0" indent="-185732" algn="ctr">
              <a:lnSpc>
                <a:spcPct val="90000"/>
              </a:lnSpc>
              <a:spcBef>
                <a:spcPts val="813"/>
              </a:spcBef>
              <a:spcAft>
                <a:spcPts val="0"/>
              </a:spcAft>
              <a:buClr>
                <a:schemeClr val="lt1"/>
              </a:buClr>
              <a:buSzPts val="3600"/>
              <a:buNone/>
              <a:defRPr sz="2925" i="0">
                <a:solidFill>
                  <a:schemeClr val="lt1"/>
                </a:solidFill>
                <a:latin typeface="Calibri"/>
                <a:ea typeface="Calibri"/>
                <a:cs typeface="Calibri"/>
                <a:sym typeface="Calibri"/>
              </a:defRPr>
            </a:lvl1pPr>
            <a:lvl2pPr marL="742927" lvl="1" indent="-278598" algn="l">
              <a:lnSpc>
                <a:spcPct val="90000"/>
              </a:lnSpc>
              <a:spcBef>
                <a:spcPts val="406"/>
              </a:spcBef>
              <a:spcAft>
                <a:spcPts val="0"/>
              </a:spcAft>
              <a:buClr>
                <a:schemeClr val="dk1"/>
              </a:buClr>
              <a:buSzPts val="1800"/>
              <a:buChar char="•"/>
              <a:defRPr/>
            </a:lvl2pPr>
            <a:lvl3pPr marL="1114393" lvl="2" indent="-278598" algn="l">
              <a:lnSpc>
                <a:spcPct val="90000"/>
              </a:lnSpc>
              <a:spcBef>
                <a:spcPts val="406"/>
              </a:spcBef>
              <a:spcAft>
                <a:spcPts val="0"/>
              </a:spcAft>
              <a:buClr>
                <a:schemeClr val="dk1"/>
              </a:buClr>
              <a:buSzPts val="1800"/>
              <a:buChar char="•"/>
              <a:defRPr/>
            </a:lvl3pPr>
            <a:lvl4pPr marL="1485856" lvl="3" indent="-278598" algn="l">
              <a:lnSpc>
                <a:spcPct val="90000"/>
              </a:lnSpc>
              <a:spcBef>
                <a:spcPts val="406"/>
              </a:spcBef>
              <a:spcAft>
                <a:spcPts val="0"/>
              </a:spcAft>
              <a:buClr>
                <a:schemeClr val="dk1"/>
              </a:buClr>
              <a:buSzPts val="1800"/>
              <a:buChar char="•"/>
              <a:defRPr/>
            </a:lvl4pPr>
            <a:lvl5pPr marL="1857321" lvl="4" indent="-278598" algn="l">
              <a:lnSpc>
                <a:spcPct val="90000"/>
              </a:lnSpc>
              <a:spcBef>
                <a:spcPts val="406"/>
              </a:spcBef>
              <a:spcAft>
                <a:spcPts val="0"/>
              </a:spcAft>
              <a:buClr>
                <a:schemeClr val="dk1"/>
              </a:buClr>
              <a:buSzPts val="1800"/>
              <a:buChar char="•"/>
              <a:defRPr/>
            </a:lvl5pPr>
            <a:lvl6pPr marL="2228784" lvl="5" indent="-278598" algn="l">
              <a:lnSpc>
                <a:spcPct val="90000"/>
              </a:lnSpc>
              <a:spcBef>
                <a:spcPts val="406"/>
              </a:spcBef>
              <a:spcAft>
                <a:spcPts val="0"/>
              </a:spcAft>
              <a:buClr>
                <a:schemeClr val="dk1"/>
              </a:buClr>
              <a:buSzPts val="1800"/>
              <a:buChar char="•"/>
              <a:defRPr/>
            </a:lvl6pPr>
            <a:lvl7pPr marL="2600249" lvl="6" indent="-278598" algn="l">
              <a:lnSpc>
                <a:spcPct val="90000"/>
              </a:lnSpc>
              <a:spcBef>
                <a:spcPts val="406"/>
              </a:spcBef>
              <a:spcAft>
                <a:spcPts val="0"/>
              </a:spcAft>
              <a:buClr>
                <a:schemeClr val="dk1"/>
              </a:buClr>
              <a:buSzPts val="1800"/>
              <a:buChar char="•"/>
              <a:defRPr/>
            </a:lvl7pPr>
            <a:lvl8pPr marL="2971713" lvl="7" indent="-278598" algn="l">
              <a:lnSpc>
                <a:spcPct val="90000"/>
              </a:lnSpc>
              <a:spcBef>
                <a:spcPts val="406"/>
              </a:spcBef>
              <a:spcAft>
                <a:spcPts val="0"/>
              </a:spcAft>
              <a:buClr>
                <a:schemeClr val="dk1"/>
              </a:buClr>
              <a:buSzPts val="1800"/>
              <a:buChar char="•"/>
              <a:defRPr/>
            </a:lvl8pPr>
            <a:lvl9pPr marL="3343177" lvl="8" indent="-278598" algn="l">
              <a:lnSpc>
                <a:spcPct val="90000"/>
              </a:lnSpc>
              <a:spcBef>
                <a:spcPts val="406"/>
              </a:spcBef>
              <a:spcAft>
                <a:spcPts val="0"/>
              </a:spcAft>
              <a:buClr>
                <a:schemeClr val="dk1"/>
              </a:buClr>
              <a:buSzPts val="1800"/>
              <a:buChar char="•"/>
              <a:defRPr/>
            </a:lvl9pPr>
          </a:lstStyle>
          <a:p>
            <a:endParaRPr/>
          </a:p>
        </p:txBody>
      </p:sp>
      <p:grpSp>
        <p:nvGrpSpPr>
          <p:cNvPr id="220" name="Google Shape;220;p50"/>
          <p:cNvGrpSpPr/>
          <p:nvPr/>
        </p:nvGrpSpPr>
        <p:grpSpPr>
          <a:xfrm rot="-5400000">
            <a:off x="-1013617" y="4727070"/>
            <a:ext cx="3059425" cy="407404"/>
            <a:chOff x="4345239" y="6324600"/>
            <a:chExt cx="3059426" cy="407404"/>
          </a:xfrm>
        </p:grpSpPr>
        <p:sp>
          <p:nvSpPr>
            <p:cNvPr id="221" name="Google Shape;221;p50"/>
            <p:cNvSpPr txBox="1"/>
            <p:nvPr/>
          </p:nvSpPr>
          <p:spPr>
            <a:xfrm>
              <a:off x="4660004" y="6375737"/>
              <a:ext cx="2744661" cy="2047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31">
                  <a:solidFill>
                    <a:srgbClr val="2D5592"/>
                  </a:solidFill>
                  <a:latin typeface="Arial"/>
                  <a:ea typeface="Arial"/>
                  <a:cs typeface="Arial"/>
                  <a:sym typeface="Arial"/>
                </a:rPr>
                <a:t>Empowering Young Mountain Entrepreneurs</a:t>
              </a:r>
              <a:endParaRPr sz="1138"/>
            </a:p>
          </p:txBody>
        </p:sp>
        <p:pic>
          <p:nvPicPr>
            <p:cNvPr id="222" name="Google Shape;222;p50" descr="A picture containing text, clock, sign, gaug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l="28689" t="329" r="49710" b="-7352"/>
            <a:stretch/>
          </p:blipFill>
          <p:spPr>
            <a:xfrm>
              <a:off x="4345239" y="6324600"/>
              <a:ext cx="358362" cy="407404"/>
            </a:xfrm>
            <a:prstGeom prst="rect">
              <a:avLst/>
            </a:prstGeom>
            <a:noFill/>
            <a:ln>
              <a:noFill/>
            </a:ln>
          </p:spPr>
        </p:pic>
      </p:grpSp>
    </p:spTree>
    <p:extLst>
      <p:ext uri="{BB962C8B-B14F-4D97-AF65-F5344CB8AC3E}">
        <p14:creationId xmlns:p14="http://schemas.microsoft.com/office/powerpoint/2010/main" val="345777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45B34-9816-48F5-8DD4-F76135EAE7DC}" type="datetimeFigureOut">
              <a:rPr lang="en-GB" smtClean="0"/>
              <a:t>15/08/2023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6690D3-43AA-449F-AD4E-9F7529CEEBF8}" type="slidenum">
              <a:rPr lang="en-GB" smtClean="0"/>
              <a:t>‹#›</a:t>
            </a:fld>
            <a:endParaRPr lang="en-GB"/>
          </a:p>
        </p:txBody>
      </p:sp>
    </p:spTree>
    <p:extLst>
      <p:ext uri="{BB962C8B-B14F-4D97-AF65-F5344CB8AC3E}">
        <p14:creationId xmlns:p14="http://schemas.microsoft.com/office/powerpoint/2010/main" val="2495999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515"/>
        <p:cNvGrpSpPr/>
        <p:nvPr/>
      </p:nvGrpSpPr>
      <p:grpSpPr>
        <a:xfrm>
          <a:off x="0" y="0"/>
          <a:ext cx="0" cy="0"/>
          <a:chOff x="0" y="0"/>
          <a:chExt cx="0" cy="0"/>
        </a:xfrm>
      </p:grpSpPr>
      <p:sp>
        <p:nvSpPr>
          <p:cNvPr id="516" name="Google Shape;516;p63"/>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63"/>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cstate="screen">
              <a:alphaModFix/>
              <a:extLst>
                <a:ext uri="{28A0092B-C50C-407E-A947-70E740481C1C}">
                  <a14:useLocalDpi xmlns:a14="http://schemas.microsoft.com/office/drawing/2010/main"/>
                </a:ext>
              </a:extLst>
            </a:blip>
            <a:stretch>
              <a:fillRect l="-24307" t="8638" r="24307" b="-30965"/>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63"/>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9" name="Google Shape;519;p63"/>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63"/>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63"/>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22" name="Google Shape;522;p63"/>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63"/>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4" name="Google Shape;524;p63"/>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25" name="Google Shape;525;p63"/>
          <p:cNvGrpSpPr/>
          <p:nvPr/>
        </p:nvGrpSpPr>
        <p:grpSpPr>
          <a:xfrm>
            <a:off x="9432575" y="5721840"/>
            <a:ext cx="2735993" cy="679345"/>
            <a:chOff x="0" y="0"/>
            <a:chExt cx="2301694" cy="571500"/>
          </a:xfrm>
        </p:grpSpPr>
        <p:sp>
          <p:nvSpPr>
            <p:cNvPr id="526" name="Google Shape;526;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527" name="Google Shape;527;p63"/>
            <p:cNvPicPr preferRelativeResize="0"/>
            <p:nvPr/>
          </p:nvPicPr>
          <p:blipFill rotWithShape="1">
            <a:blip r:embed="rId3" cstate="screen">
              <a:alphaModFix/>
              <a:extLst>
                <a:ext uri="{28A0092B-C50C-407E-A947-70E740481C1C}">
                  <a14:useLocalDpi xmlns:a14="http://schemas.microsoft.com/office/drawing/2010/main"/>
                </a:ext>
              </a:extLst>
            </a:blip>
            <a:srcRect r="44449"/>
            <a:stretch/>
          </p:blipFill>
          <p:spPr>
            <a:xfrm>
              <a:off x="312965" y="96237"/>
              <a:ext cx="1675765" cy="384810"/>
            </a:xfrm>
            <a:prstGeom prst="rect">
              <a:avLst/>
            </a:prstGeom>
            <a:noFill/>
            <a:ln>
              <a:noFill/>
            </a:ln>
          </p:spPr>
        </p:pic>
      </p:grpSp>
      <p:pic>
        <p:nvPicPr>
          <p:cNvPr id="528" name="Google Shape;528;p63" descr="A picture containing text, clock, sign, gaug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1812" y="990700"/>
            <a:ext cx="4104904" cy="941876"/>
          </a:xfrm>
          <a:prstGeom prst="rect">
            <a:avLst/>
          </a:prstGeom>
          <a:noFill/>
          <a:ln>
            <a:noFill/>
          </a:ln>
        </p:spPr>
      </p:pic>
      <p:sp>
        <p:nvSpPr>
          <p:cNvPr id="529" name="Google Shape;529;p63"/>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54380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7"/>
        <p:cNvGrpSpPr/>
        <p:nvPr/>
      </p:nvGrpSpPr>
      <p:grpSpPr>
        <a:xfrm>
          <a:off x="0" y="0"/>
          <a:ext cx="0" cy="0"/>
          <a:chOff x="0" y="0"/>
          <a:chExt cx="0" cy="0"/>
        </a:xfrm>
      </p:grpSpPr>
      <p:sp>
        <p:nvSpPr>
          <p:cNvPr id="38" name="Google Shape;38;p37"/>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37"/>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cstate="screen">
              <a:alphaModFix amt="60027"/>
              <a:extLst>
                <a:ext uri="{28A0092B-C50C-407E-A947-70E740481C1C}">
                  <a14:useLocalDpi xmlns:a14="http://schemas.microsoft.com/office/drawing/2010/main"/>
                </a:ext>
              </a:extLst>
            </a:blip>
            <a:stretch>
              <a:fillRect l="-41099" t="29" r="10753" b="-5275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37"/>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41" name="Google Shape;41;p37"/>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7"/>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7"/>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7"/>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7"/>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7"/>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7"/>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800">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a:p>
        </p:txBody>
      </p:sp>
      <p:sp>
        <p:nvSpPr>
          <p:cNvPr id="54" name="Google Shape;54;p37"/>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37"/>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56"/>
        <p:cNvGrpSpPr/>
        <p:nvPr/>
      </p:nvGrpSpPr>
      <p:grpSpPr>
        <a:xfrm>
          <a:off x="0" y="0"/>
          <a:ext cx="0" cy="0"/>
          <a:chOff x="0" y="0"/>
          <a:chExt cx="0" cy="0"/>
        </a:xfrm>
      </p:grpSpPr>
      <p:sp>
        <p:nvSpPr>
          <p:cNvPr id="57" name="Google Shape;57;p38"/>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38"/>
          <p:cNvSpPr>
            <a:spLocks noGrp="1"/>
          </p:cNvSpPr>
          <p:nvPr>
            <p:ph type="pic" idx="2"/>
          </p:nvPr>
        </p:nvSpPr>
        <p:spPr>
          <a:xfrm flipH="1">
            <a:off x="-1" y="2780"/>
            <a:ext cx="4862437" cy="6855220"/>
          </a:xfrm>
          <a:prstGeom prst="rect">
            <a:avLst/>
          </a:prstGeom>
          <a:noFill/>
          <a:ln>
            <a:noFill/>
          </a:ln>
        </p:spPr>
      </p:sp>
      <p:sp>
        <p:nvSpPr>
          <p:cNvPr id="59" name="Google Shape;59;p38"/>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cstate="screen">
              <a:alphaModFix/>
              <a:extLst>
                <a:ext uri="{28A0092B-C50C-407E-A947-70E740481C1C}">
                  <a14:useLocalDpi xmlns:a14="http://schemas.microsoft.com/office/drawing/2010/main"/>
                </a:ext>
              </a:extLst>
            </a:blip>
            <a:stretch>
              <a:fillRect l="-18858" t="-14077" r="18857" b="-51264"/>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38"/>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61" name="Google Shape;61;p38"/>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8"/>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3" name="Google Shape;63;p38"/>
          <p:cNvGrpSpPr/>
          <p:nvPr/>
        </p:nvGrpSpPr>
        <p:grpSpPr>
          <a:xfrm>
            <a:off x="4950389" y="6203959"/>
            <a:ext cx="6804222" cy="407705"/>
            <a:chOff x="4950389" y="6203959"/>
            <a:chExt cx="6804222" cy="407705"/>
          </a:xfrm>
        </p:grpSpPr>
        <p:sp>
          <p:nvSpPr>
            <p:cNvPr id="64" name="Google Shape;64;p38"/>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3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98"/>
        <p:cNvGrpSpPr/>
        <p:nvPr/>
      </p:nvGrpSpPr>
      <p:grpSpPr>
        <a:xfrm>
          <a:off x="0" y="0"/>
          <a:ext cx="0" cy="0"/>
          <a:chOff x="0" y="0"/>
          <a:chExt cx="0" cy="0"/>
        </a:xfrm>
      </p:grpSpPr>
      <p:sp>
        <p:nvSpPr>
          <p:cNvPr id="99" name="Google Shape;99;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0" name="Google Shape;100;p4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101" name="Google Shape;101;p42"/>
          <p:cNvSpPr>
            <a:spLocks noGrp="1"/>
          </p:cNvSpPr>
          <p:nvPr>
            <p:ph type="pic" idx="2"/>
          </p:nvPr>
        </p:nvSpPr>
        <p:spPr>
          <a:xfrm>
            <a:off x="7061200" y="1203325"/>
            <a:ext cx="5130800" cy="3913188"/>
          </a:xfrm>
          <a:prstGeom prst="rect">
            <a:avLst/>
          </a:prstGeom>
          <a:solidFill>
            <a:schemeClr val="lt1"/>
          </a:solidFill>
          <a:ln>
            <a:noFill/>
          </a:ln>
        </p:spPr>
      </p:sp>
      <p:sp>
        <p:nvSpPr>
          <p:cNvPr id="102" name="Google Shape;102;p42"/>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04" name="Google Shape;104;p42"/>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5" name="Google Shape;105;p42"/>
          <p:cNvGrpSpPr/>
          <p:nvPr/>
        </p:nvGrpSpPr>
        <p:grpSpPr>
          <a:xfrm>
            <a:off x="408953" y="6110271"/>
            <a:ext cx="11323912" cy="541807"/>
            <a:chOff x="430699" y="6069857"/>
            <a:chExt cx="11323912" cy="541807"/>
          </a:xfrm>
        </p:grpSpPr>
        <p:sp>
          <p:nvSpPr>
            <p:cNvPr id="106" name="Google Shape;106;p42"/>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42"/>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108" name="Google Shape;108;p42" descr="A picture containing text, clock, sign, gaug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l="28689" t="329" r="49710" b="-7352"/>
            <a:stretch/>
          </p:blipFill>
          <p:spPr>
            <a:xfrm>
              <a:off x="430699" y="6069857"/>
              <a:ext cx="394801" cy="44883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lendar graph">
  <p:cSld name="Calendar graph">
    <p:spTree>
      <p:nvGrpSpPr>
        <p:cNvPr id="1" name="Shape 109"/>
        <p:cNvGrpSpPr/>
        <p:nvPr/>
      </p:nvGrpSpPr>
      <p:grpSpPr>
        <a:xfrm>
          <a:off x="0" y="0"/>
          <a:ext cx="0" cy="0"/>
          <a:chOff x="0" y="0"/>
          <a:chExt cx="0" cy="0"/>
        </a:xfrm>
      </p:grpSpPr>
      <p:grpSp>
        <p:nvGrpSpPr>
          <p:cNvPr id="110" name="Google Shape;110;p43"/>
          <p:cNvGrpSpPr/>
          <p:nvPr/>
        </p:nvGrpSpPr>
        <p:grpSpPr>
          <a:xfrm>
            <a:off x="13492" y="1875084"/>
            <a:ext cx="12165015" cy="3041254"/>
            <a:chOff x="0" y="4738255"/>
            <a:chExt cx="21169744" cy="5292436"/>
          </a:xfrm>
        </p:grpSpPr>
        <p:sp>
          <p:nvSpPr>
            <p:cNvPr id="111" name="Google Shape;111;p43"/>
            <p:cNvSpPr/>
            <p:nvPr/>
          </p:nvSpPr>
          <p:spPr>
            <a:xfrm>
              <a:off x="0" y="4738255"/>
              <a:ext cx="5292436" cy="5292436"/>
            </a:xfrm>
            <a:prstGeom prst="rect">
              <a:avLst/>
            </a:prstGeom>
            <a:solidFill>
              <a:srgbClr val="1B72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43"/>
            <p:cNvSpPr/>
            <p:nvPr/>
          </p:nvSpPr>
          <p:spPr>
            <a:xfrm>
              <a:off x="5292436" y="4738255"/>
              <a:ext cx="5292436" cy="5292436"/>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p:nvPr/>
          </p:nvSpPr>
          <p:spPr>
            <a:xfrm>
              <a:off x="10584872" y="4738255"/>
              <a:ext cx="5292436" cy="5292436"/>
            </a:xfrm>
            <a:prstGeom prst="rect">
              <a:avLst/>
            </a:prstGeom>
            <a:solidFill>
              <a:srgbClr val="7F59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43"/>
            <p:cNvSpPr/>
            <p:nvPr/>
          </p:nvSpPr>
          <p:spPr>
            <a:xfrm>
              <a:off x="15877308" y="4738255"/>
              <a:ext cx="5292436" cy="5292436"/>
            </a:xfrm>
            <a:prstGeom prst="rect">
              <a:avLst/>
            </a:prstGeom>
            <a:solidFill>
              <a:srgbClr val="3D3D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5" name="Google Shape;115;p43"/>
          <p:cNvSpPr txBox="1">
            <a:spLocks noGrp="1"/>
          </p:cNvSpPr>
          <p:nvPr>
            <p:ph type="body" idx="1"/>
          </p:nvPr>
        </p:nvSpPr>
        <p:spPr>
          <a:xfrm>
            <a:off x="3054743" y="2963737"/>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3"/>
          <p:cNvSpPr txBox="1">
            <a:spLocks noGrp="1"/>
          </p:cNvSpPr>
          <p:nvPr>
            <p:ph type="body" idx="2"/>
          </p:nvPr>
        </p:nvSpPr>
        <p:spPr>
          <a:xfrm>
            <a:off x="3059026" y="2332384"/>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3"/>
          <p:cNvSpPr txBox="1">
            <a:spLocks noGrp="1"/>
          </p:cNvSpPr>
          <p:nvPr>
            <p:ph type="body" idx="3"/>
          </p:nvPr>
        </p:nvSpPr>
        <p:spPr>
          <a:xfrm>
            <a:off x="3069574" y="3694013"/>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3"/>
          <p:cNvSpPr txBox="1">
            <a:spLocks noGrp="1"/>
          </p:cNvSpPr>
          <p:nvPr>
            <p:ph type="body" idx="4"/>
          </p:nvPr>
        </p:nvSpPr>
        <p:spPr>
          <a:xfrm>
            <a:off x="-979" y="2966833"/>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43"/>
          <p:cNvSpPr txBox="1">
            <a:spLocks noGrp="1"/>
          </p:cNvSpPr>
          <p:nvPr>
            <p:ph type="body" idx="5"/>
          </p:nvPr>
        </p:nvSpPr>
        <p:spPr>
          <a:xfrm>
            <a:off x="3304" y="2335480"/>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3"/>
          <p:cNvSpPr txBox="1">
            <a:spLocks noGrp="1"/>
          </p:cNvSpPr>
          <p:nvPr>
            <p:ph type="body" idx="6"/>
          </p:nvPr>
        </p:nvSpPr>
        <p:spPr>
          <a:xfrm>
            <a:off x="13852" y="3697109"/>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3"/>
          <p:cNvSpPr txBox="1">
            <a:spLocks noGrp="1"/>
          </p:cNvSpPr>
          <p:nvPr>
            <p:ph type="body" idx="7"/>
          </p:nvPr>
        </p:nvSpPr>
        <p:spPr>
          <a:xfrm>
            <a:off x="9124512" y="2950422"/>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43"/>
          <p:cNvSpPr txBox="1">
            <a:spLocks noGrp="1"/>
          </p:cNvSpPr>
          <p:nvPr>
            <p:ph type="body" idx="8"/>
          </p:nvPr>
        </p:nvSpPr>
        <p:spPr>
          <a:xfrm>
            <a:off x="9128795" y="2319069"/>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43"/>
          <p:cNvSpPr txBox="1">
            <a:spLocks noGrp="1"/>
          </p:cNvSpPr>
          <p:nvPr>
            <p:ph type="body" idx="9"/>
          </p:nvPr>
        </p:nvSpPr>
        <p:spPr>
          <a:xfrm>
            <a:off x="9139343" y="3680698"/>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3"/>
          <p:cNvSpPr txBox="1">
            <a:spLocks noGrp="1"/>
          </p:cNvSpPr>
          <p:nvPr>
            <p:ph type="body" idx="13"/>
          </p:nvPr>
        </p:nvSpPr>
        <p:spPr>
          <a:xfrm>
            <a:off x="6068790" y="2953518"/>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43"/>
          <p:cNvSpPr txBox="1">
            <a:spLocks noGrp="1"/>
          </p:cNvSpPr>
          <p:nvPr>
            <p:ph type="body" idx="14"/>
          </p:nvPr>
        </p:nvSpPr>
        <p:spPr>
          <a:xfrm>
            <a:off x="6073073" y="2322165"/>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3"/>
          <p:cNvSpPr txBox="1">
            <a:spLocks noGrp="1"/>
          </p:cNvSpPr>
          <p:nvPr>
            <p:ph type="body" idx="15"/>
          </p:nvPr>
        </p:nvSpPr>
        <p:spPr>
          <a:xfrm>
            <a:off x="6083621" y="3683794"/>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3"/>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8" name="Google Shape;128;p43"/>
          <p:cNvGrpSpPr/>
          <p:nvPr/>
        </p:nvGrpSpPr>
        <p:grpSpPr>
          <a:xfrm>
            <a:off x="4571670" y="6135034"/>
            <a:ext cx="3059425" cy="407404"/>
            <a:chOff x="4345239" y="6324600"/>
            <a:chExt cx="3059425" cy="407404"/>
          </a:xfrm>
        </p:grpSpPr>
        <p:sp>
          <p:nvSpPr>
            <p:cNvPr id="129" name="Google Shape;129;p43"/>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130" name="Google Shape;130;p43" descr="A picture containing text, clock, sign, gaug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l="28689" t="329" r="49710" b="-7352"/>
            <a:stretch/>
          </p:blipFill>
          <p:spPr>
            <a:xfrm>
              <a:off x="4345239" y="6324600"/>
              <a:ext cx="358362" cy="40740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1">
  <p:cSld name="Photo Slide 1">
    <p:spTree>
      <p:nvGrpSpPr>
        <p:cNvPr id="1" name="Shape 185"/>
        <p:cNvGrpSpPr/>
        <p:nvPr/>
      </p:nvGrpSpPr>
      <p:grpSpPr>
        <a:xfrm>
          <a:off x="0" y="0"/>
          <a:ext cx="0" cy="0"/>
          <a:chOff x="0" y="0"/>
          <a:chExt cx="0" cy="0"/>
        </a:xfrm>
      </p:grpSpPr>
      <p:sp>
        <p:nvSpPr>
          <p:cNvPr id="186" name="Google Shape;186;p48"/>
          <p:cNvSpPr/>
          <p:nvPr/>
        </p:nvSpPr>
        <p:spPr>
          <a:xfrm>
            <a:off x="0" y="2286000"/>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48"/>
          <p:cNvSpPr/>
          <p:nvPr/>
        </p:nvSpPr>
        <p:spPr>
          <a:xfrm>
            <a:off x="-14232" y="2285989"/>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blipFill rotWithShape="1">
            <a:blip r:embed="rId2" cstate="screen">
              <a:alphaModFix/>
              <a:extLst>
                <a:ext uri="{28A0092B-C50C-407E-A947-70E740481C1C}">
                  <a14:useLocalDpi xmlns:a14="http://schemas.microsoft.com/office/drawing/2010/main"/>
                </a:ext>
              </a:extLst>
            </a:blip>
            <a:stretch>
              <a:fillRect l="65711" t="-18088" r="-36570" b="-5536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48"/>
          <p:cNvSpPr>
            <a:spLocks noGrp="1"/>
          </p:cNvSpPr>
          <p:nvPr>
            <p:ph type="pic" idx="2"/>
          </p:nvPr>
        </p:nvSpPr>
        <p:spPr>
          <a:xfrm>
            <a:off x="-14226" y="1"/>
            <a:ext cx="12220460" cy="4117768"/>
          </a:xfrm>
          <a:prstGeom prst="rect">
            <a:avLst/>
          </a:prstGeom>
          <a:noFill/>
          <a:ln>
            <a:noFill/>
          </a:ln>
        </p:spPr>
      </p:sp>
      <p:sp>
        <p:nvSpPr>
          <p:cNvPr id="189" name="Google Shape;189;p48"/>
          <p:cNvSpPr/>
          <p:nvPr/>
        </p:nvSpPr>
        <p:spPr>
          <a:xfrm rot="-5400000">
            <a:off x="4603789" y="5062545"/>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90" name="Google Shape;190;p48"/>
          <p:cNvSpPr txBox="1">
            <a:spLocks noGrp="1"/>
          </p:cNvSpPr>
          <p:nvPr>
            <p:ph type="body" idx="1"/>
          </p:nvPr>
        </p:nvSpPr>
        <p:spPr>
          <a:xfrm>
            <a:off x="5942234" y="4167689"/>
            <a:ext cx="553805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8"/>
          <p:cNvSpPr txBox="1">
            <a:spLocks noGrp="1"/>
          </p:cNvSpPr>
          <p:nvPr>
            <p:ph type="body" idx="3"/>
          </p:nvPr>
        </p:nvSpPr>
        <p:spPr>
          <a:xfrm>
            <a:off x="787112" y="4176775"/>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2" name="Google Shape;192;p48"/>
          <p:cNvGrpSpPr/>
          <p:nvPr/>
        </p:nvGrpSpPr>
        <p:grpSpPr>
          <a:xfrm>
            <a:off x="622300" y="6215325"/>
            <a:ext cx="11110565" cy="436753"/>
            <a:chOff x="644046" y="6174911"/>
            <a:chExt cx="11110565" cy="436753"/>
          </a:xfrm>
        </p:grpSpPr>
        <p:sp>
          <p:nvSpPr>
            <p:cNvPr id="193" name="Google Shape;193;p48"/>
            <p:cNvSpPr/>
            <p:nvPr/>
          </p:nvSpPr>
          <p:spPr>
            <a:xfrm>
              <a:off x="644046" y="6174911"/>
              <a:ext cx="11103304" cy="74767"/>
            </a:xfrm>
            <a:custGeom>
              <a:avLst/>
              <a:gdLst/>
              <a:ahLst/>
              <a:cxnLst/>
              <a:rect l="l" t="t" r="r" b="b"/>
              <a:pathLst>
                <a:path w="2568842" h="8144" extrusionOk="0">
                  <a:moveTo>
                    <a:pt x="0" y="0"/>
                  </a:moveTo>
                  <a:lnTo>
                    <a:pt x="2568843" y="0"/>
                  </a:lnTo>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4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chemeClr val="lt1"/>
                  </a:solidFill>
                  <a:latin typeface="Arial"/>
                  <a:ea typeface="Arial"/>
                  <a:cs typeface="Arial"/>
                  <a:sym typeface="Arial"/>
                </a:rPr>
                <a:t>Empowering Young Mountain Entrepreneurs</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eet Our Team">
  <p:cSld name="Meet Our Team">
    <p:spTree>
      <p:nvGrpSpPr>
        <p:cNvPr id="1" name="Shape 223"/>
        <p:cNvGrpSpPr/>
        <p:nvPr/>
      </p:nvGrpSpPr>
      <p:grpSpPr>
        <a:xfrm>
          <a:off x="0" y="0"/>
          <a:ext cx="0" cy="0"/>
          <a:chOff x="0" y="0"/>
          <a:chExt cx="0" cy="0"/>
        </a:xfrm>
      </p:grpSpPr>
      <p:sp>
        <p:nvSpPr>
          <p:cNvPr id="224" name="Google Shape;224;p51"/>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51"/>
          <p:cNvSpPr/>
          <p:nvPr/>
        </p:nvSpPr>
        <p:spPr>
          <a:xfrm>
            <a:off x="5571778" y="1314450"/>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26" name="Google Shape;226;p51"/>
          <p:cNvSpPr>
            <a:spLocks noGrp="1"/>
          </p:cNvSpPr>
          <p:nvPr>
            <p:ph type="pic" idx="2"/>
          </p:nvPr>
        </p:nvSpPr>
        <p:spPr>
          <a:xfrm>
            <a:off x="1179684" y="2043172"/>
            <a:ext cx="1723877" cy="1723877"/>
          </a:xfrm>
          <a:prstGeom prst="ellipse">
            <a:avLst/>
          </a:prstGeom>
          <a:solidFill>
            <a:schemeClr val="lt1"/>
          </a:solidFill>
          <a:ln>
            <a:noFill/>
          </a:ln>
        </p:spPr>
      </p:sp>
      <p:sp>
        <p:nvSpPr>
          <p:cNvPr id="227" name="Google Shape;227;p51"/>
          <p:cNvSpPr>
            <a:spLocks noGrp="1"/>
          </p:cNvSpPr>
          <p:nvPr>
            <p:ph type="pic" idx="3"/>
          </p:nvPr>
        </p:nvSpPr>
        <p:spPr>
          <a:xfrm>
            <a:off x="3867471" y="2052565"/>
            <a:ext cx="1723877" cy="1723877"/>
          </a:xfrm>
          <a:prstGeom prst="ellipse">
            <a:avLst/>
          </a:prstGeom>
          <a:solidFill>
            <a:schemeClr val="lt1"/>
          </a:solidFill>
          <a:ln>
            <a:noFill/>
          </a:ln>
        </p:spPr>
      </p:sp>
      <p:sp>
        <p:nvSpPr>
          <p:cNvPr id="228" name="Google Shape;228;p51"/>
          <p:cNvSpPr>
            <a:spLocks noGrp="1"/>
          </p:cNvSpPr>
          <p:nvPr>
            <p:ph type="pic" idx="4"/>
          </p:nvPr>
        </p:nvSpPr>
        <p:spPr>
          <a:xfrm>
            <a:off x="6543647" y="2048263"/>
            <a:ext cx="1723877" cy="1723877"/>
          </a:xfrm>
          <a:prstGeom prst="ellipse">
            <a:avLst/>
          </a:prstGeom>
          <a:solidFill>
            <a:schemeClr val="lt1"/>
          </a:solidFill>
          <a:ln>
            <a:noFill/>
          </a:ln>
        </p:spPr>
      </p:sp>
      <p:sp>
        <p:nvSpPr>
          <p:cNvPr id="229" name="Google Shape;229;p51"/>
          <p:cNvSpPr>
            <a:spLocks noGrp="1"/>
          </p:cNvSpPr>
          <p:nvPr>
            <p:ph type="pic" idx="5"/>
          </p:nvPr>
        </p:nvSpPr>
        <p:spPr>
          <a:xfrm>
            <a:off x="9231434" y="2057654"/>
            <a:ext cx="1723877" cy="1723877"/>
          </a:xfrm>
          <a:prstGeom prst="ellipse">
            <a:avLst/>
          </a:prstGeom>
          <a:solidFill>
            <a:schemeClr val="lt1"/>
          </a:solidFill>
          <a:ln>
            <a:noFill/>
          </a:ln>
        </p:spPr>
      </p:sp>
      <p:sp>
        <p:nvSpPr>
          <p:cNvPr id="230" name="Google Shape;230;p51"/>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1"/>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51"/>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51"/>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51"/>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51"/>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51"/>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959"/>
              </a:buClr>
              <a:buSzPts val="1800"/>
              <a:buFont typeface="Arial"/>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51"/>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51"/>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39" name="Google Shape;239;p51"/>
          <p:cNvGrpSpPr/>
          <p:nvPr/>
        </p:nvGrpSpPr>
        <p:grpSpPr>
          <a:xfrm>
            <a:off x="408953" y="6110271"/>
            <a:ext cx="11323912" cy="541807"/>
            <a:chOff x="430699" y="6069857"/>
            <a:chExt cx="11323912" cy="541807"/>
          </a:xfrm>
        </p:grpSpPr>
        <p:sp>
          <p:nvSpPr>
            <p:cNvPr id="240" name="Google Shape;240;p51"/>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51"/>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242" name="Google Shape;242;p51" descr="A picture containing text, clock, sign, gaug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l="28689" t="329" r="49710" b="-7352"/>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530"/>
        <p:cNvGrpSpPr/>
        <p:nvPr/>
      </p:nvGrpSpPr>
      <p:grpSpPr>
        <a:xfrm>
          <a:off x="0" y="0"/>
          <a:ext cx="0" cy="0"/>
          <a:chOff x="0" y="0"/>
          <a:chExt cx="0" cy="0"/>
        </a:xfrm>
      </p:grpSpPr>
      <p:sp>
        <p:nvSpPr>
          <p:cNvPr id="531" name="Google Shape;531;p64"/>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32" name="Google Shape;532;p64"/>
          <p:cNvSpPr txBox="1">
            <a:spLocks noGrp="1"/>
          </p:cNvSpPr>
          <p:nvPr>
            <p:ph type="body" idx="1"/>
          </p:nvPr>
        </p:nvSpPr>
        <p:spPr>
          <a:xfrm>
            <a:off x="529759" y="1757011"/>
            <a:ext cx="1107366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3" name="Google Shape;533;p64"/>
          <p:cNvSpPr txBox="1">
            <a:spLocks noGrp="1"/>
          </p:cNvSpPr>
          <p:nvPr>
            <p:ph type="body" idx="2"/>
          </p:nvPr>
        </p:nvSpPr>
        <p:spPr>
          <a:xfrm>
            <a:off x="529758" y="642972"/>
            <a:ext cx="1107366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34" name="Google Shape;534;p64"/>
          <p:cNvGrpSpPr/>
          <p:nvPr/>
        </p:nvGrpSpPr>
        <p:grpSpPr>
          <a:xfrm>
            <a:off x="408953" y="6110271"/>
            <a:ext cx="11323912" cy="541807"/>
            <a:chOff x="430699" y="6069857"/>
            <a:chExt cx="11323912" cy="541807"/>
          </a:xfrm>
        </p:grpSpPr>
        <p:sp>
          <p:nvSpPr>
            <p:cNvPr id="535" name="Google Shape;535;p6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6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537" name="Google Shape;537;p64" descr="A picture containing text, clock, sign, gaug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l="28689" t="329" r="49710" b="-7352"/>
            <a:stretch/>
          </p:blipFill>
          <p:spPr>
            <a:xfrm>
              <a:off x="430699" y="6069857"/>
              <a:ext cx="394801" cy="44883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 point icon graph A">
  <p:cSld name="5 point icon graph A">
    <p:spTree>
      <p:nvGrpSpPr>
        <p:cNvPr id="1" name="Shape 154"/>
        <p:cNvGrpSpPr/>
        <p:nvPr/>
      </p:nvGrpSpPr>
      <p:grpSpPr>
        <a:xfrm>
          <a:off x="0" y="0"/>
          <a:ext cx="0" cy="0"/>
          <a:chOff x="0" y="0"/>
          <a:chExt cx="0" cy="0"/>
        </a:xfrm>
      </p:grpSpPr>
      <p:sp>
        <p:nvSpPr>
          <p:cNvPr id="155" name="Google Shape;155;p46"/>
          <p:cNvSpPr/>
          <p:nvPr/>
        </p:nvSpPr>
        <p:spPr>
          <a:xfrm>
            <a:off x="3184089"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56" name="Google Shape;156;p46"/>
          <p:cNvSpPr/>
          <p:nvPr/>
        </p:nvSpPr>
        <p:spPr>
          <a:xfrm>
            <a:off x="3227188" y="1815204"/>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57" name="Google Shape;157;p46"/>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58" name="Google Shape;158;p46"/>
          <p:cNvSpPr/>
          <p:nvPr/>
        </p:nvSpPr>
        <p:spPr>
          <a:xfrm>
            <a:off x="5389834" y="1815204"/>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59" name="Google Shape;159;p46"/>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0" name="Google Shape;160;p46"/>
          <p:cNvSpPr/>
          <p:nvPr/>
        </p:nvSpPr>
        <p:spPr>
          <a:xfrm>
            <a:off x="1066895" y="1815204"/>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1" name="Google Shape;161;p46"/>
          <p:cNvSpPr/>
          <p:nvPr/>
        </p:nvSpPr>
        <p:spPr>
          <a:xfrm>
            <a:off x="9675359" y="1773769"/>
            <a:ext cx="1518092" cy="2214649"/>
          </a:xfrm>
          <a:custGeom>
            <a:avLst/>
            <a:gdLst/>
            <a:ahLst/>
            <a:cxnLst/>
            <a:rect l="l" t="t" r="r" b="b"/>
            <a:pathLst>
              <a:path w="912" h="1330" extrusionOk="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2" name="Google Shape;162;p46"/>
          <p:cNvSpPr/>
          <p:nvPr/>
        </p:nvSpPr>
        <p:spPr>
          <a:xfrm>
            <a:off x="7511047"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3" name="Google Shape;163;p46"/>
          <p:cNvSpPr/>
          <p:nvPr/>
        </p:nvSpPr>
        <p:spPr>
          <a:xfrm>
            <a:off x="7558165" y="1815204"/>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4" name="Google Shape;164;p46"/>
          <p:cNvSpPr txBox="1">
            <a:spLocks noGrp="1"/>
          </p:cNvSpPr>
          <p:nvPr>
            <p:ph type="body" idx="1"/>
          </p:nvPr>
        </p:nvSpPr>
        <p:spPr>
          <a:xfrm>
            <a:off x="748973" y="4385889"/>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2000"/>
              <a:buNone/>
              <a:defRPr sz="2000" b="1" i="0">
                <a:solidFill>
                  <a:srgbClr val="1B728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46"/>
          <p:cNvSpPr txBox="1">
            <a:spLocks noGrp="1"/>
          </p:cNvSpPr>
          <p:nvPr>
            <p:ph type="body" idx="2"/>
          </p:nvPr>
        </p:nvSpPr>
        <p:spPr>
          <a:xfrm>
            <a:off x="2914986" y="4379639"/>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46"/>
          <p:cNvSpPr txBox="1">
            <a:spLocks noGrp="1"/>
          </p:cNvSpPr>
          <p:nvPr>
            <p:ph type="body" idx="3"/>
          </p:nvPr>
        </p:nvSpPr>
        <p:spPr>
          <a:xfrm>
            <a:off x="5078733" y="437118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2000"/>
              <a:buNone/>
              <a:defRPr sz="2000" b="1" i="0">
                <a:solidFill>
                  <a:srgbClr val="7F59A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46"/>
          <p:cNvSpPr txBox="1">
            <a:spLocks noGrp="1"/>
          </p:cNvSpPr>
          <p:nvPr>
            <p:ph type="body" idx="4"/>
          </p:nvPr>
        </p:nvSpPr>
        <p:spPr>
          <a:xfrm>
            <a:off x="7244746" y="436493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3D3D7D"/>
              </a:buClr>
              <a:buSzPts val="2000"/>
              <a:buNone/>
              <a:defRPr sz="2000" b="1" i="0">
                <a:solidFill>
                  <a:srgbClr val="3D3D7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46"/>
          <p:cNvSpPr txBox="1">
            <a:spLocks noGrp="1"/>
          </p:cNvSpPr>
          <p:nvPr>
            <p:ph type="body" idx="5"/>
          </p:nvPr>
        </p:nvSpPr>
        <p:spPr>
          <a:xfrm>
            <a:off x="9399324" y="4353360"/>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46"/>
          <p:cNvSpPr/>
          <p:nvPr/>
        </p:nvSpPr>
        <p:spPr>
          <a:xfrm>
            <a:off x="9714586" y="1815204"/>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70" name="Google Shape;170;p46"/>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1" name="Google Shape;171;p46"/>
          <p:cNvGrpSpPr/>
          <p:nvPr/>
        </p:nvGrpSpPr>
        <p:grpSpPr>
          <a:xfrm>
            <a:off x="4571670" y="6135034"/>
            <a:ext cx="3059425" cy="407404"/>
            <a:chOff x="4345239" y="6324600"/>
            <a:chExt cx="3059425" cy="407404"/>
          </a:xfrm>
        </p:grpSpPr>
        <p:sp>
          <p:nvSpPr>
            <p:cNvPr id="172" name="Google Shape;172;p46"/>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173" name="Google Shape;173;p46" descr="A picture containing text, clock, sign, gaug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l="28689" t="329" r="49710" b="-7352"/>
            <a:stretch/>
          </p:blipFill>
          <p:spPr>
            <a:xfrm>
              <a:off x="4345239" y="6324600"/>
              <a:ext cx="358362" cy="407404"/>
            </a:xfrm>
            <a:prstGeom prst="rect">
              <a:avLst/>
            </a:prstGeom>
            <a:noFill/>
            <a:ln>
              <a:noFill/>
            </a:ln>
          </p:spPr>
        </p:pic>
      </p:grpSp>
    </p:spTree>
    <p:extLst>
      <p:ext uri="{BB962C8B-B14F-4D97-AF65-F5344CB8AC3E}">
        <p14:creationId xmlns:p14="http://schemas.microsoft.com/office/powerpoint/2010/main" val="1835557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Calibri"/>
                <a:ea typeface="Calibri"/>
                <a:cs typeface="Calibri"/>
                <a:sym typeface="Calibri"/>
              </a:defRPr>
            </a:lvl1pPr>
            <a:lvl2pPr marL="0" marR="0" lvl="1" indent="0" algn="r" rtl="0">
              <a:spcBef>
                <a:spcPts val="0"/>
              </a:spcBef>
              <a:buNone/>
              <a:defRPr sz="1200" b="0" i="0" u="none" strike="noStrike" cap="none">
                <a:solidFill>
                  <a:srgbClr val="88A1A2"/>
                </a:solidFill>
                <a:latin typeface="Calibri"/>
                <a:ea typeface="Calibri"/>
                <a:cs typeface="Calibri"/>
                <a:sym typeface="Calibri"/>
              </a:defRPr>
            </a:lvl2pPr>
            <a:lvl3pPr marL="0" marR="0" lvl="2" indent="0" algn="r" rtl="0">
              <a:spcBef>
                <a:spcPts val="0"/>
              </a:spcBef>
              <a:buNone/>
              <a:defRPr sz="1200" b="0" i="0" u="none" strike="noStrike" cap="none">
                <a:solidFill>
                  <a:srgbClr val="88A1A2"/>
                </a:solidFill>
                <a:latin typeface="Calibri"/>
                <a:ea typeface="Calibri"/>
                <a:cs typeface="Calibri"/>
                <a:sym typeface="Calibri"/>
              </a:defRPr>
            </a:lvl3pPr>
            <a:lvl4pPr marL="0" marR="0" lvl="3" indent="0" algn="r" rtl="0">
              <a:spcBef>
                <a:spcPts val="0"/>
              </a:spcBef>
              <a:buNone/>
              <a:defRPr sz="1200" b="0" i="0" u="none" strike="noStrike" cap="none">
                <a:solidFill>
                  <a:srgbClr val="88A1A2"/>
                </a:solidFill>
                <a:latin typeface="Calibri"/>
                <a:ea typeface="Calibri"/>
                <a:cs typeface="Calibri"/>
                <a:sym typeface="Calibri"/>
              </a:defRPr>
            </a:lvl4pPr>
            <a:lvl5pPr marL="0" marR="0" lvl="4" indent="0" algn="r" rtl="0">
              <a:spcBef>
                <a:spcPts val="0"/>
              </a:spcBef>
              <a:buNone/>
              <a:defRPr sz="1200" b="0" i="0" u="none" strike="noStrike" cap="none">
                <a:solidFill>
                  <a:srgbClr val="88A1A2"/>
                </a:solidFill>
                <a:latin typeface="Calibri"/>
                <a:ea typeface="Calibri"/>
                <a:cs typeface="Calibri"/>
                <a:sym typeface="Calibri"/>
              </a:defRPr>
            </a:lvl5pPr>
            <a:lvl6pPr marL="0" marR="0" lvl="5" indent="0" algn="r" rtl="0">
              <a:spcBef>
                <a:spcPts val="0"/>
              </a:spcBef>
              <a:buNone/>
              <a:defRPr sz="1200" b="0" i="0" u="none" strike="noStrike" cap="none">
                <a:solidFill>
                  <a:srgbClr val="88A1A2"/>
                </a:solidFill>
                <a:latin typeface="Calibri"/>
                <a:ea typeface="Calibri"/>
                <a:cs typeface="Calibri"/>
                <a:sym typeface="Calibri"/>
              </a:defRPr>
            </a:lvl6pPr>
            <a:lvl7pPr marL="0" marR="0" lvl="6" indent="0" algn="r" rtl="0">
              <a:spcBef>
                <a:spcPts val="0"/>
              </a:spcBef>
              <a:buNone/>
              <a:defRPr sz="1200" b="0" i="0" u="none" strike="noStrike" cap="none">
                <a:solidFill>
                  <a:srgbClr val="88A1A2"/>
                </a:solidFill>
                <a:latin typeface="Calibri"/>
                <a:ea typeface="Calibri"/>
                <a:cs typeface="Calibri"/>
                <a:sym typeface="Calibri"/>
              </a:defRPr>
            </a:lvl7pPr>
            <a:lvl8pPr marL="0" marR="0" lvl="7" indent="0" algn="r" rtl="0">
              <a:spcBef>
                <a:spcPts val="0"/>
              </a:spcBef>
              <a:buNone/>
              <a:defRPr sz="1200" b="0" i="0" u="none" strike="noStrike" cap="none">
                <a:solidFill>
                  <a:srgbClr val="88A1A2"/>
                </a:solidFill>
                <a:latin typeface="Calibri"/>
                <a:ea typeface="Calibri"/>
                <a:cs typeface="Calibri"/>
                <a:sym typeface="Calibri"/>
              </a:defRPr>
            </a:lvl8pPr>
            <a:lvl9pPr marL="0" marR="0" lvl="8" indent="0" algn="r" rtl="0">
              <a:spcBef>
                <a:spcPts val="0"/>
              </a:spcBef>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7" r:id="rId4"/>
    <p:sldLayoutId id="2147483658" r:id="rId5"/>
    <p:sldLayoutId id="2147483663" r:id="rId6"/>
    <p:sldLayoutId id="2147483666" r:id="rId7"/>
    <p:sldLayoutId id="2147483679"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hyperlink" Target="https://www.peakentrepreneurs.eu/youth-resource-pack/"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7" Type="http://schemas.openxmlformats.org/officeDocument/2006/relationships/image" Target="../media/image37.png"/><Relationship Id="rId2" Type="http://schemas.openxmlformats.org/officeDocument/2006/relationships/customXml" Target="../ink/ink1.xml"/><Relationship Id="rId1" Type="http://schemas.openxmlformats.org/officeDocument/2006/relationships/slideLayout" Target="../slideLayouts/slideLayout3.xml"/><Relationship Id="rId6" Type="http://schemas.openxmlformats.org/officeDocument/2006/relationships/image" Target="../media/image320.png"/><Relationship Id="rId5" Type="http://schemas.openxmlformats.org/officeDocument/2006/relationships/customXml" Target="../ink/ink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s://proofmart.com/product/instagram-white-logo-png-icon-clipart-free-download/" TargetMode="External"/><Relationship Id="rId3" Type="http://schemas.openxmlformats.org/officeDocument/2006/relationships/slideLayout" Target="../slideLayouts/slideLayout12.xml"/><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daily-ink.davidtruss.com/tiktok-creativity/" TargetMode="External"/><Relationship Id="rId11" Type="http://schemas.openxmlformats.org/officeDocument/2006/relationships/hyperlink" Target="https://www.freepngimg.com/png/19527-youtube-png-picture" TargetMode="External"/><Relationship Id="rId5" Type="http://schemas.openxmlformats.org/officeDocument/2006/relationships/image" Target="../media/image43.jpeg"/><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peakentrepreneurs.eu/"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6" name="Google Shape;986;p3"/>
          <p:cNvSpPr txBox="1">
            <a:spLocks noGrp="1"/>
          </p:cNvSpPr>
          <p:nvPr>
            <p:ph type="body" idx="1"/>
          </p:nvPr>
        </p:nvSpPr>
        <p:spPr>
          <a:xfrm>
            <a:off x="5317932" y="4349593"/>
            <a:ext cx="7026468" cy="1158262"/>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sz="4400" dirty="0"/>
              <a:t>kennara og leiðbeinendur ungra frumkvöðla</a:t>
            </a:r>
            <a:endParaRPr sz="4400" dirty="0"/>
          </a:p>
        </p:txBody>
      </p:sp>
      <p:sp>
        <p:nvSpPr>
          <p:cNvPr id="987" name="Google Shape;987;p3"/>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is-IS" dirty="0"/>
              <a:t>Stuðningsefni fyrir</a:t>
            </a:r>
          </a:p>
        </p:txBody>
      </p:sp>
      <p:grpSp>
        <p:nvGrpSpPr>
          <p:cNvPr id="988" name="Google Shape;988;p3"/>
          <p:cNvGrpSpPr/>
          <p:nvPr/>
        </p:nvGrpSpPr>
        <p:grpSpPr>
          <a:xfrm>
            <a:off x="2088627" y="3786905"/>
            <a:ext cx="2082443" cy="2861107"/>
            <a:chOff x="5875548" y="3125276"/>
            <a:chExt cx="438214" cy="602070"/>
          </a:xfrm>
        </p:grpSpPr>
        <p:sp>
          <p:nvSpPr>
            <p:cNvPr id="989" name="Google Shape;989;p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0" name="Google Shape;990;p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 name="Video 2" title="Two People Climbing A Mountain">
            <a:hlinkClick r:id="" action="ppaction://media"/>
            <a:extLst>
              <a:ext uri="{FF2B5EF4-FFF2-40B4-BE49-F238E27FC236}">
                <a16:creationId xmlns:a16="http://schemas.microsoft.com/office/drawing/2014/main" id="{19CCA0E6-07EA-B71C-5D30-7E4365B569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366" r="16646"/>
          <a:stretch/>
        </p:blipFill>
        <p:spPr>
          <a:xfrm>
            <a:off x="0" y="2883877"/>
            <a:ext cx="4390612" cy="4069590"/>
          </a:xfrm>
          <a:prstGeom prst="rect">
            <a:avLst/>
          </a:prstGeom>
        </p:spPr>
      </p:pic>
      <p:sp>
        <p:nvSpPr>
          <p:cNvPr id="5" name="Right Triangle 4">
            <a:extLst>
              <a:ext uri="{FF2B5EF4-FFF2-40B4-BE49-F238E27FC236}">
                <a16:creationId xmlns:a16="http://schemas.microsoft.com/office/drawing/2014/main" id="{CC39800E-9BF6-5B73-F524-119FBFEDB6C8}"/>
              </a:ext>
            </a:extLst>
          </p:cNvPr>
          <p:cNvSpPr/>
          <p:nvPr/>
        </p:nvSpPr>
        <p:spPr>
          <a:xfrm rot="5400000">
            <a:off x="1148602" y="995887"/>
            <a:ext cx="3363366" cy="566057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8" name="Google Shape;1098;p14"/>
          <p:cNvSpPr txBox="1">
            <a:spLocks noGrp="1"/>
          </p:cNvSpPr>
          <p:nvPr>
            <p:ph type="body" idx="1"/>
          </p:nvPr>
        </p:nvSpPr>
        <p:spPr>
          <a:xfrm>
            <a:off x="646272" y="4385888"/>
            <a:ext cx="2078389" cy="1510087"/>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0"/>
              </a:spcBef>
              <a:spcAft>
                <a:spcPts val="0"/>
              </a:spcAft>
              <a:buClr>
                <a:srgbClr val="1B728D"/>
              </a:buClr>
              <a:buSzPct val="100000"/>
              <a:buNone/>
            </a:pPr>
            <a:r>
              <a:rPr lang="is-IS" dirty="0"/>
              <a:t>Leita stuðnings fjölskyldu og samfélags til að hvetja unga fólkið</a:t>
            </a:r>
          </a:p>
        </p:txBody>
      </p:sp>
      <p:sp>
        <p:nvSpPr>
          <p:cNvPr id="1099" name="Google Shape;1099;p14"/>
          <p:cNvSpPr txBox="1">
            <a:spLocks noGrp="1"/>
          </p:cNvSpPr>
          <p:nvPr>
            <p:ph type="body" idx="2"/>
          </p:nvPr>
        </p:nvSpPr>
        <p:spPr>
          <a:xfrm>
            <a:off x="2914986" y="4379639"/>
            <a:ext cx="2061046" cy="1516336"/>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0"/>
              </a:spcBef>
              <a:spcAft>
                <a:spcPts val="0"/>
              </a:spcAft>
              <a:buClr>
                <a:srgbClr val="279BD3"/>
              </a:buClr>
              <a:buSzPct val="100000"/>
              <a:buNone/>
            </a:pPr>
            <a:r>
              <a:rPr lang="is-IS" dirty="0"/>
              <a:t>Þróa </a:t>
            </a:r>
          </a:p>
          <a:p>
            <a:pPr marL="228600" lvl="0" indent="0" algn="ctr" rtl="0">
              <a:lnSpc>
                <a:spcPct val="90000"/>
              </a:lnSpc>
              <a:spcBef>
                <a:spcPts val="0"/>
              </a:spcBef>
              <a:spcAft>
                <a:spcPts val="0"/>
              </a:spcAft>
              <a:buClr>
                <a:srgbClr val="279BD3"/>
              </a:buClr>
              <a:buSzPct val="100000"/>
              <a:buNone/>
            </a:pPr>
            <a:r>
              <a:rPr lang="is-IS" dirty="0"/>
              <a:t>yfirfæranlega færni ungs fólks </a:t>
            </a:r>
          </a:p>
        </p:txBody>
      </p:sp>
      <p:sp>
        <p:nvSpPr>
          <p:cNvPr id="1100" name="Google Shape;1100;p14"/>
          <p:cNvSpPr txBox="1">
            <a:spLocks noGrp="1"/>
          </p:cNvSpPr>
          <p:nvPr>
            <p:ph type="body" idx="3"/>
          </p:nvPr>
        </p:nvSpPr>
        <p:spPr>
          <a:xfrm>
            <a:off x="5078733" y="4371184"/>
            <a:ext cx="2061046" cy="1381915"/>
          </a:xfrm>
          <a:prstGeom prst="rect">
            <a:avLst/>
          </a:prstGeom>
          <a:noFill/>
          <a:ln>
            <a:noFill/>
          </a:ln>
        </p:spPr>
        <p:txBody>
          <a:bodyPr spcFirstLastPara="1" wrap="square" lIns="91425" tIns="45700" rIns="91425" bIns="45700" anchor="t" anchorCtr="0">
            <a:normAutofit lnSpcReduction="10000"/>
          </a:bodyPr>
          <a:lstStyle/>
          <a:p>
            <a:pPr marL="228600" lvl="0" indent="0" algn="ctr" rtl="0">
              <a:lnSpc>
                <a:spcPct val="90000"/>
              </a:lnSpc>
              <a:spcBef>
                <a:spcPts val="0"/>
              </a:spcBef>
              <a:spcAft>
                <a:spcPts val="0"/>
              </a:spcAft>
              <a:buClr>
                <a:srgbClr val="7F59A1"/>
              </a:buClr>
              <a:buSzPct val="100000"/>
              <a:buNone/>
            </a:pPr>
            <a:r>
              <a:rPr lang="is-IS" dirty="0"/>
              <a:t>Huga að fjármálalegum valkostum sem eru í boði fyrir ungt fólk</a:t>
            </a:r>
          </a:p>
        </p:txBody>
      </p:sp>
      <p:sp>
        <p:nvSpPr>
          <p:cNvPr id="1101" name="Google Shape;1101;p14"/>
          <p:cNvSpPr txBox="1">
            <a:spLocks noGrp="1"/>
          </p:cNvSpPr>
          <p:nvPr>
            <p:ph type="body" idx="4"/>
          </p:nvPr>
        </p:nvSpPr>
        <p:spPr>
          <a:xfrm>
            <a:off x="7244746" y="4364934"/>
            <a:ext cx="2061046" cy="1381915"/>
          </a:xfrm>
          <a:prstGeom prst="rect">
            <a:avLst/>
          </a:prstGeom>
          <a:noFill/>
          <a:ln>
            <a:noFill/>
          </a:ln>
        </p:spPr>
        <p:txBody>
          <a:bodyPr spcFirstLastPara="1" wrap="square" lIns="91425" tIns="45700" rIns="91425" bIns="45700" anchor="t" anchorCtr="0">
            <a:noAutofit/>
          </a:bodyPr>
          <a:lstStyle/>
          <a:p>
            <a:pPr marL="228600" lvl="0" indent="0">
              <a:spcBef>
                <a:spcPts val="0"/>
              </a:spcBef>
              <a:buSzPct val="100000"/>
            </a:pPr>
            <a:r>
              <a:rPr lang="is-IS" dirty="0"/>
              <a:t>Tala við eða leita að frumkvöðla leiðbeinanda </a:t>
            </a:r>
            <a:r>
              <a:rPr lang="en-US" dirty="0"/>
              <a:t>
</a:t>
            </a:r>
          </a:p>
        </p:txBody>
      </p:sp>
      <p:sp>
        <p:nvSpPr>
          <p:cNvPr id="1102" name="Google Shape;1102;p14"/>
          <p:cNvSpPr txBox="1">
            <a:spLocks noGrp="1"/>
          </p:cNvSpPr>
          <p:nvPr>
            <p:ph type="body" idx="5"/>
          </p:nvPr>
        </p:nvSpPr>
        <p:spPr>
          <a:xfrm>
            <a:off x="9399324" y="4353359"/>
            <a:ext cx="2061046" cy="1542616"/>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0"/>
              </a:spcBef>
              <a:spcAft>
                <a:spcPts val="0"/>
              </a:spcAft>
              <a:buClr>
                <a:srgbClr val="279BD3"/>
              </a:buClr>
              <a:buSzPct val="100000"/>
              <a:buNone/>
            </a:pPr>
            <a:r>
              <a:rPr lang="is-IS" dirty="0"/>
              <a:t>Hvetja ungt fólk til að finna lausnir á samfélagsvanda-málum</a:t>
            </a:r>
          </a:p>
        </p:txBody>
      </p:sp>
      <p:sp>
        <p:nvSpPr>
          <p:cNvPr id="1103" name="Google Shape;1103;p14"/>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is-IS" dirty="0"/>
              <a:t>Fjarlægja hindranir, finna tækifæri</a:t>
            </a:r>
          </a:p>
        </p:txBody>
      </p:sp>
      <p:pic>
        <p:nvPicPr>
          <p:cNvPr id="4" name="Graphic 3" descr="Home1 with solid fill">
            <a:extLst>
              <a:ext uri="{FF2B5EF4-FFF2-40B4-BE49-F238E27FC236}">
                <a16:creationId xmlns:a16="http://schemas.microsoft.com/office/drawing/2014/main" id="{2A3C48B7-EFB5-A6A8-A267-898C4B6AC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2296" y="1989547"/>
            <a:ext cx="914400" cy="914400"/>
          </a:xfrm>
          <a:prstGeom prst="rect">
            <a:avLst/>
          </a:prstGeom>
        </p:spPr>
      </p:pic>
      <p:pic>
        <p:nvPicPr>
          <p:cNvPr id="10" name="Graphic 9" descr="Professor female with solid fill">
            <a:extLst>
              <a:ext uri="{FF2B5EF4-FFF2-40B4-BE49-F238E27FC236}">
                <a16:creationId xmlns:a16="http://schemas.microsoft.com/office/drawing/2014/main" id="{D497DB07-B47F-6BEE-EAC4-9277120553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8309" y="2041304"/>
            <a:ext cx="914400" cy="914400"/>
          </a:xfrm>
          <a:prstGeom prst="rect">
            <a:avLst/>
          </a:prstGeom>
        </p:spPr>
      </p:pic>
      <p:pic>
        <p:nvPicPr>
          <p:cNvPr id="12" name="Graphic 11" descr="Euro with solid fill">
            <a:extLst>
              <a:ext uri="{FF2B5EF4-FFF2-40B4-BE49-F238E27FC236}">
                <a16:creationId xmlns:a16="http://schemas.microsoft.com/office/drawing/2014/main" id="{58928296-05EC-9E17-A099-787CF7DBDC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2008597"/>
            <a:ext cx="914400" cy="914400"/>
          </a:xfrm>
          <a:prstGeom prst="rect">
            <a:avLst/>
          </a:prstGeom>
        </p:spPr>
      </p:pic>
      <p:pic>
        <p:nvPicPr>
          <p:cNvPr id="14" name="Graphic 13" descr="Arrow circle with solid fill">
            <a:extLst>
              <a:ext uri="{FF2B5EF4-FFF2-40B4-BE49-F238E27FC236}">
                <a16:creationId xmlns:a16="http://schemas.microsoft.com/office/drawing/2014/main" id="{08A33D95-5624-3996-8D4C-9DDC709AA8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55304" y="2062409"/>
            <a:ext cx="914400" cy="914400"/>
          </a:xfrm>
          <a:prstGeom prst="rect">
            <a:avLst/>
          </a:prstGeom>
        </p:spPr>
      </p:pic>
      <p:pic>
        <p:nvPicPr>
          <p:cNvPr id="16" name="Graphic 15" descr="Group brainstorm with solid fill">
            <a:extLst>
              <a:ext uri="{FF2B5EF4-FFF2-40B4-BE49-F238E27FC236}">
                <a16:creationId xmlns:a16="http://schemas.microsoft.com/office/drawing/2014/main" id="{7E2BEA05-02BE-239F-4170-3DE0F6C051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8069" y="2016839"/>
            <a:ext cx="914400" cy="914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3" name="Picture Placeholder 2">
            <a:hlinkClick r:id="rId3"/>
            <a:extLst>
              <a:ext uri="{FF2B5EF4-FFF2-40B4-BE49-F238E27FC236}">
                <a16:creationId xmlns:a16="http://schemas.microsoft.com/office/drawing/2014/main" id="{D84C7455-C117-4B9E-D29A-C3E4D1B006B6}"/>
              </a:ext>
            </a:extLst>
          </p:cNvPr>
          <p:cNvPicPr>
            <a:picLocks noGrp="1" noChangeAspect="1"/>
          </p:cNvPicPr>
          <p:nvPr>
            <p:ph type="pic" idx="2"/>
          </p:nvPr>
        </p:nvPicPr>
        <p:blipFill>
          <a:blip r:embed="rId4" cstate="screen">
            <a:extLst>
              <a:ext uri="{28A0092B-C50C-407E-A947-70E740481C1C}">
                <a14:useLocalDpi xmlns:a14="http://schemas.microsoft.com/office/drawing/2010/main"/>
              </a:ext>
            </a:extLst>
          </a:blip>
          <a:srcRect t="1687" b="1687"/>
          <a:stretch/>
        </p:blipFill>
        <p:spPr>
          <a:xfrm>
            <a:off x="6987878" y="1225192"/>
            <a:ext cx="5065226" cy="3906365"/>
          </a:xfrm>
          <a:prstGeom prst="rect">
            <a:avLst/>
          </a:prstGeom>
          <a:solidFill>
            <a:schemeClr val="lt1"/>
          </a:solidFill>
          <a:ln>
            <a:noFill/>
          </a:ln>
        </p:spPr>
      </p:pic>
      <p:sp>
        <p:nvSpPr>
          <p:cNvPr id="1042" name="Google Shape;1042;p9"/>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p>
            <a:pPr marL="228600" lvl="0" indent="0">
              <a:spcBef>
                <a:spcPts val="0"/>
              </a:spcBef>
            </a:pPr>
            <a:r>
              <a:rPr lang="is-IS" dirty="0"/>
              <a:t>Á vefsíðu PEAK eru dæmi um PEAK fjalla- og dreifbýlis frumkvöðla</a:t>
            </a:r>
            <a:r>
              <a:rPr lang="en-GB" dirty="0"/>
              <a:t>
 </a:t>
            </a:r>
            <a:endParaRPr lang="en-GB" b="1" dirty="0">
              <a:solidFill>
                <a:srgbClr val="7F59A1"/>
              </a:solidFill>
            </a:endParaRPr>
          </a:p>
          <a:p>
            <a:pPr marL="228600" lvl="0" indent="-228600" algn="l" rtl="0">
              <a:lnSpc>
                <a:spcPct val="90000"/>
              </a:lnSpc>
              <a:spcBef>
                <a:spcPts val="0"/>
              </a:spcBef>
              <a:spcAft>
                <a:spcPts val="0"/>
              </a:spcAft>
              <a:buClr>
                <a:srgbClr val="595959"/>
              </a:buClr>
              <a:buSzPts val="2400"/>
              <a:buNone/>
            </a:pPr>
            <a:r>
              <a:rPr lang="en-GB" b="1" dirty="0">
                <a:solidFill>
                  <a:srgbClr val="7F59A1"/>
                </a:solidFill>
                <a:hlinkClick r:id="rId3">
                  <a:extLst>
                    <a:ext uri="{A12FA001-AC4F-418D-AE19-62706E023703}">
                      <ahyp:hlinkClr xmlns:ahyp="http://schemas.microsoft.com/office/drawing/2018/hyperlinkcolor" val="tx"/>
                    </a:ext>
                  </a:extLst>
                </a:hlinkClick>
              </a:rPr>
              <a:t>www.peakentrepreneurs.eu</a:t>
            </a:r>
            <a:endParaRPr b="1" dirty="0">
              <a:solidFill>
                <a:srgbClr val="7F59A1"/>
              </a:solidFill>
            </a:endParaRPr>
          </a:p>
        </p:txBody>
      </p:sp>
      <p:sp>
        <p:nvSpPr>
          <p:cNvPr id="1043" name="Google Shape;1043;p9"/>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is-IS" dirty="0"/>
              <a:t>PEAK frumkvöðlar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0E3D40-9821-478E-4AC5-5A207BA232DA}"/>
              </a:ext>
            </a:extLst>
          </p:cNvPr>
          <p:cNvSpPr>
            <a:spLocks noGrp="1"/>
          </p:cNvSpPr>
          <p:nvPr>
            <p:ph type="body" idx="1"/>
          </p:nvPr>
        </p:nvSpPr>
        <p:spPr>
          <a:xfrm>
            <a:off x="7279815" y="2567603"/>
            <a:ext cx="4238895" cy="2027429"/>
          </a:xfrm>
        </p:spPr>
        <p:txBody>
          <a:bodyPr>
            <a:normAutofit/>
          </a:bodyPr>
          <a:lstStyle/>
          <a:p>
            <a:pPr marL="571500" indent="-342900">
              <a:buFont typeface="Arial" panose="020B0604020202020204" pitchFamily="34" charset="0"/>
              <a:buChar char="•"/>
            </a:pPr>
            <a:r>
              <a:rPr lang="is-IS" dirty="0"/>
              <a:t>Kortlagning samkenndar</a:t>
            </a:r>
          </a:p>
          <a:p>
            <a:pPr marL="571500" indent="-342900">
              <a:buFont typeface="Arial" panose="020B0604020202020204" pitchFamily="34" charset="0"/>
              <a:buChar char="•"/>
            </a:pPr>
            <a:r>
              <a:rPr lang="is-IS" dirty="0"/>
              <a:t>„</a:t>
            </a:r>
            <a:r>
              <a:rPr lang="is-IS" dirty="0" err="1"/>
              <a:t>Krass</a:t>
            </a:r>
            <a:r>
              <a:rPr lang="is-IS" dirty="0"/>
              <a:t>” fuglar</a:t>
            </a:r>
          </a:p>
          <a:p>
            <a:pPr marL="571500" indent="-342900">
              <a:buFont typeface="Arial" panose="020B0604020202020204" pitchFamily="34" charset="0"/>
              <a:buChar char="•"/>
            </a:pPr>
            <a:r>
              <a:rPr lang="is-IS" dirty="0"/>
              <a:t>Slæm hugmynd</a:t>
            </a:r>
          </a:p>
          <a:p>
            <a:pPr marL="571500" indent="-342900">
              <a:buFont typeface="Arial" panose="020B0604020202020204" pitchFamily="34" charset="0"/>
              <a:buChar char="•"/>
            </a:pPr>
            <a:r>
              <a:rPr lang="is-IS" dirty="0"/>
              <a:t>Að lokum</a:t>
            </a:r>
          </a:p>
        </p:txBody>
      </p:sp>
      <p:sp>
        <p:nvSpPr>
          <p:cNvPr id="4" name="Text Placeholder 3">
            <a:extLst>
              <a:ext uri="{FF2B5EF4-FFF2-40B4-BE49-F238E27FC236}">
                <a16:creationId xmlns:a16="http://schemas.microsoft.com/office/drawing/2014/main" id="{CF3A5067-60CD-B737-4C28-A1FDE72F08CF}"/>
              </a:ext>
            </a:extLst>
          </p:cNvPr>
          <p:cNvSpPr>
            <a:spLocks noGrp="1"/>
          </p:cNvSpPr>
          <p:nvPr>
            <p:ph type="body" idx="3"/>
          </p:nvPr>
        </p:nvSpPr>
        <p:spPr>
          <a:xfrm>
            <a:off x="7169755" y="1700035"/>
            <a:ext cx="6971707" cy="582221"/>
          </a:xfrm>
        </p:spPr>
        <p:txBody>
          <a:bodyPr>
            <a:normAutofit fontScale="92500" lnSpcReduction="20000"/>
          </a:bodyPr>
          <a:lstStyle/>
          <a:p>
            <a:r>
              <a:rPr lang="is-IS" dirty="0"/>
              <a:t>Verkþætti</a:t>
            </a:r>
          </a:p>
        </p:txBody>
      </p:sp>
      <mc:AlternateContent xmlns:mc="http://schemas.openxmlformats.org/markup-compatibility/2006" xmlns:p14="http://schemas.microsoft.com/office/powerpoint/2010/main">
        <mc:Choice Requires="p14">
          <p:contentPart p14:bwMode="auto" r:id="rId2">
            <p14:nvContentPartPr>
              <p14:cNvPr id="20" name="Ink 19">
                <a:extLst>
                  <a:ext uri="{FF2B5EF4-FFF2-40B4-BE49-F238E27FC236}">
                    <a16:creationId xmlns:a16="http://schemas.microsoft.com/office/drawing/2014/main" id="{E9F0F4DF-19BB-4E30-B881-2BFA8D699CAD}"/>
                  </a:ext>
                </a:extLst>
              </p14:cNvPr>
              <p14:cNvContentPartPr/>
              <p14:nvPr/>
            </p14:nvContentPartPr>
            <p14:xfrm>
              <a:off x="927120" y="4711540"/>
              <a:ext cx="1317600" cy="27000"/>
            </p14:xfrm>
          </p:contentPart>
        </mc:Choice>
        <mc:Fallback xmlns="">
          <p:pic>
            <p:nvPicPr>
              <p:cNvPr id="20" name="Ink 19">
                <a:extLst>
                  <a:ext uri="{FF2B5EF4-FFF2-40B4-BE49-F238E27FC236}">
                    <a16:creationId xmlns:a16="http://schemas.microsoft.com/office/drawing/2014/main" id="{E9F0F4DF-19BB-4E30-B881-2BFA8D699CAD}"/>
                  </a:ext>
                </a:extLst>
              </p:cNvPr>
              <p:cNvPicPr/>
              <p:nvPr/>
            </p:nvPicPr>
            <p:blipFill>
              <a:blip r:embed="rId4"/>
              <a:stretch>
                <a:fillRect/>
              </a:stretch>
            </p:blipFill>
            <p:spPr>
              <a:xfrm>
                <a:off x="909120" y="4693540"/>
                <a:ext cx="13532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E162E095-F96E-ABF8-437C-7EA5D5CB4654}"/>
                  </a:ext>
                </a:extLst>
              </p14:cNvPr>
              <p14:cNvContentPartPr/>
              <p14:nvPr/>
            </p14:nvContentPartPr>
            <p14:xfrm>
              <a:off x="1066800" y="4880380"/>
              <a:ext cx="1229760" cy="2880"/>
            </p14:xfrm>
          </p:contentPart>
        </mc:Choice>
        <mc:Fallback xmlns="">
          <p:pic>
            <p:nvPicPr>
              <p:cNvPr id="21" name="Ink 20">
                <a:extLst>
                  <a:ext uri="{FF2B5EF4-FFF2-40B4-BE49-F238E27FC236}">
                    <a16:creationId xmlns:a16="http://schemas.microsoft.com/office/drawing/2014/main" id="{E162E095-F96E-ABF8-437C-7EA5D5CB4654}"/>
                  </a:ext>
                </a:extLst>
              </p:cNvPr>
              <p:cNvPicPr/>
              <p:nvPr/>
            </p:nvPicPr>
            <p:blipFill>
              <a:blip r:embed="rId6"/>
              <a:stretch>
                <a:fillRect/>
              </a:stretch>
            </p:blipFill>
            <p:spPr>
              <a:xfrm>
                <a:off x="1048805" y="4862380"/>
                <a:ext cx="1265390" cy="38520"/>
              </a:xfrm>
              <a:prstGeom prst="rect">
                <a:avLst/>
              </a:prstGeom>
            </p:spPr>
          </p:pic>
        </mc:Fallback>
      </mc:AlternateContent>
      <p:sp>
        <p:nvSpPr>
          <p:cNvPr id="22" name="TextBox 21">
            <a:extLst>
              <a:ext uri="{FF2B5EF4-FFF2-40B4-BE49-F238E27FC236}">
                <a16:creationId xmlns:a16="http://schemas.microsoft.com/office/drawing/2014/main" id="{561E377B-1EB9-C7E5-7527-8AD528F8C843}"/>
              </a:ext>
            </a:extLst>
          </p:cNvPr>
          <p:cNvSpPr txBox="1"/>
          <p:nvPr/>
        </p:nvSpPr>
        <p:spPr>
          <a:xfrm>
            <a:off x="6679314" y="4880380"/>
            <a:ext cx="4445886" cy="830997"/>
          </a:xfrm>
          <a:prstGeom prst="rect">
            <a:avLst/>
          </a:prstGeom>
          <a:noFill/>
          <a:ln>
            <a:solidFill>
              <a:srgbClr val="2C2995"/>
            </a:solidFill>
          </a:ln>
        </p:spPr>
        <p:txBody>
          <a:bodyPr wrap="square" rtlCol="0">
            <a:spAutoFit/>
          </a:bodyPr>
          <a:lstStyle/>
          <a:p>
            <a:r>
              <a:rPr lang="is-IS" sz="2400" dirty="0">
                <a:solidFill>
                  <a:srgbClr val="2C2995"/>
                </a:solidFill>
                <a:latin typeface="Calibri" panose="020F0502020204030204" pitchFamily="34" charset="0"/>
              </a:rPr>
              <a:t>Auka hugmyndir til að takast á við sérkenni afskekkta svæða.</a:t>
            </a:r>
            <a:endParaRPr lang="en-GB" sz="1800" dirty="0">
              <a:solidFill>
                <a:srgbClr val="2C2995"/>
              </a:solidFill>
            </a:endParaRPr>
          </a:p>
        </p:txBody>
      </p:sp>
      <p:sp>
        <p:nvSpPr>
          <p:cNvPr id="5" name="Staðgengill myndar 4">
            <a:extLst>
              <a:ext uri="{FF2B5EF4-FFF2-40B4-BE49-F238E27FC236}">
                <a16:creationId xmlns:a16="http://schemas.microsoft.com/office/drawing/2014/main" id="{846FB7BF-0CC3-E8D7-365D-16A6DFCC093C}"/>
              </a:ext>
            </a:extLst>
          </p:cNvPr>
          <p:cNvSpPr>
            <a:spLocks noGrp="1"/>
          </p:cNvSpPr>
          <p:nvPr>
            <p:ph type="pic" idx="2"/>
          </p:nvPr>
        </p:nvSpPr>
        <p:spPr/>
      </p:sp>
      <p:pic>
        <p:nvPicPr>
          <p:cNvPr id="6" name="Mynd 5">
            <a:extLst>
              <a:ext uri="{FF2B5EF4-FFF2-40B4-BE49-F238E27FC236}">
                <a16:creationId xmlns:a16="http://schemas.microsoft.com/office/drawing/2014/main" id="{4941A826-BB51-D578-88CE-7D701CC421D4}"/>
              </a:ext>
            </a:extLst>
          </p:cNvPr>
          <p:cNvPicPr/>
          <p:nvPr/>
        </p:nvPicPr>
        <p:blipFill>
          <a:blip r:embed="rId7">
            <a:extLst>
              <a:ext uri="{28A0092B-C50C-407E-A947-70E740481C1C}">
                <a14:useLocalDpi xmlns:a14="http://schemas.microsoft.com/office/drawing/2010/main"/>
              </a:ext>
            </a:extLst>
          </a:blip>
          <a:srcRect l="6871" r="6871"/>
          <a:stretch>
            <a:fillRect/>
          </a:stretch>
        </p:blipFill>
        <p:spPr>
          <a:xfrm>
            <a:off x="1" y="0"/>
            <a:ext cx="5588014" cy="6855220"/>
          </a:xfrm>
          <a:prstGeom prst="rect">
            <a:avLst/>
          </a:prstGeom>
          <a:ln/>
        </p:spPr>
      </p:pic>
      <p:cxnSp>
        <p:nvCxnSpPr>
          <p:cNvPr id="8" name="Bein tengilína 7">
            <a:extLst>
              <a:ext uri="{FF2B5EF4-FFF2-40B4-BE49-F238E27FC236}">
                <a16:creationId xmlns:a16="http://schemas.microsoft.com/office/drawing/2014/main" id="{A49D4A7A-A3B2-B45C-4FBC-1BE2F184AD0E}"/>
              </a:ext>
            </a:extLst>
          </p:cNvPr>
          <p:cNvCxnSpPr/>
          <p:nvPr/>
        </p:nvCxnSpPr>
        <p:spPr>
          <a:xfrm>
            <a:off x="247934" y="4847566"/>
            <a:ext cx="1637732" cy="0"/>
          </a:xfrm>
          <a:prstGeom prst="line">
            <a:avLst/>
          </a:prstGeom>
          <a:ln>
            <a:solidFill>
              <a:srgbClr val="9999FF"/>
            </a:solidFill>
          </a:ln>
        </p:spPr>
        <p:style>
          <a:lnRef idx="3">
            <a:schemeClr val="accent2"/>
          </a:lnRef>
          <a:fillRef idx="0">
            <a:schemeClr val="accent2"/>
          </a:fillRef>
          <a:effectRef idx="2">
            <a:schemeClr val="accent2"/>
          </a:effectRef>
          <a:fontRef idx="minor">
            <a:schemeClr val="tx1"/>
          </a:fontRef>
        </p:style>
      </p:cxnSp>
      <p:cxnSp>
        <p:nvCxnSpPr>
          <p:cNvPr id="10" name="Bein tengilína 9">
            <a:extLst>
              <a:ext uri="{FF2B5EF4-FFF2-40B4-BE49-F238E27FC236}">
                <a16:creationId xmlns:a16="http://schemas.microsoft.com/office/drawing/2014/main" id="{ADCCB5D9-A244-88A2-0A6A-67C546D8133C}"/>
              </a:ext>
            </a:extLst>
          </p:cNvPr>
          <p:cNvCxnSpPr/>
          <p:nvPr/>
        </p:nvCxnSpPr>
        <p:spPr>
          <a:xfrm>
            <a:off x="415920" y="5013613"/>
            <a:ext cx="1637732" cy="0"/>
          </a:xfrm>
          <a:prstGeom prst="line">
            <a:avLst/>
          </a:prstGeom>
          <a:ln>
            <a:solidFill>
              <a:srgbClr val="9999FF"/>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2501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56B05-E991-8CA9-0D3F-7B7AC1CFF1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B3B45BF-B2A3-C697-DA33-DFA8B254C5D5}"/>
              </a:ext>
            </a:extLst>
          </p:cNvPr>
          <p:cNvSpPr>
            <a:spLocks noGrp="1"/>
          </p:cNvSpPr>
          <p:nvPr>
            <p:ph type="body" idx="3"/>
          </p:nvPr>
        </p:nvSpPr>
        <p:spPr/>
        <p:txBody>
          <a:bodyPr>
            <a:normAutofit fontScale="92500" lnSpcReduction="20000"/>
          </a:bodyPr>
          <a:lstStyle/>
          <a:p>
            <a:endParaRPr lang="en-GB"/>
          </a:p>
        </p:txBody>
      </p:sp>
      <p:sp>
        <p:nvSpPr>
          <p:cNvPr id="9" name="Subtitle 2">
            <a:extLst>
              <a:ext uri="{FF2B5EF4-FFF2-40B4-BE49-F238E27FC236}">
                <a16:creationId xmlns:a16="http://schemas.microsoft.com/office/drawing/2014/main" id="{884EFB59-AE37-2914-CD77-042B0A951F8B}"/>
              </a:ext>
            </a:extLst>
          </p:cNvPr>
          <p:cNvSpPr txBox="1">
            <a:spLocks/>
          </p:cNvSpPr>
          <p:nvPr/>
        </p:nvSpPr>
        <p:spPr>
          <a:xfrm>
            <a:off x="261622" y="1365183"/>
            <a:ext cx="11584315" cy="1207113"/>
          </a:xfrm>
          <a:prstGeom prst="rect">
            <a:avLst/>
          </a:prstGeom>
          <a:solidFill>
            <a:srgbClr val="279BD3"/>
          </a:solidFill>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endParaRPr lang="en-GB" sz="300" dirty="0">
              <a:solidFill>
                <a:prstClr val="white"/>
              </a:solidFill>
              <a:latin typeface="Calibri" panose="020F0502020204030204"/>
            </a:endParaRPr>
          </a:p>
          <a:p>
            <a:pPr algn="l"/>
            <a:r>
              <a:rPr lang="is-IS" dirty="0">
                <a:solidFill>
                  <a:schemeClr val="bg1"/>
                </a:solidFill>
              </a:rPr>
              <a:t>Markmið:
Að öðlast dýpri skilning á tilteknum einstaklingi eða aðstæðum. Þetta gæti verið frá sjónarhóli einstaklinga eða hagsmunaaðila, eða verið svar við ákveðinni spurningu eða samhengi. Æfingin getur verið eins einföld eða flókin og þú vilt gera hana. </a:t>
            </a:r>
          </a:p>
        </p:txBody>
      </p:sp>
      <p:sp>
        <p:nvSpPr>
          <p:cNvPr id="10" name="Subtitle 2">
            <a:extLst>
              <a:ext uri="{FF2B5EF4-FFF2-40B4-BE49-F238E27FC236}">
                <a16:creationId xmlns:a16="http://schemas.microsoft.com/office/drawing/2014/main" id="{4D48D5AE-3B89-AF9F-6596-49A2504F1BF9}"/>
              </a:ext>
            </a:extLst>
          </p:cNvPr>
          <p:cNvSpPr txBox="1">
            <a:spLocks/>
          </p:cNvSpPr>
          <p:nvPr/>
        </p:nvSpPr>
        <p:spPr>
          <a:xfrm>
            <a:off x="261622" y="2658522"/>
            <a:ext cx="5082885" cy="4199478"/>
          </a:xfrm>
          <a:prstGeom prst="rect">
            <a:avLst/>
          </a:prstGeom>
          <a:solidFill>
            <a:srgbClr val="1B728D"/>
          </a:solidFill>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spcBef>
                <a:spcPts val="1200"/>
              </a:spcBef>
              <a:buClrTx/>
            </a:pPr>
            <a:endParaRPr lang="en-GB" sz="400" dirty="0">
              <a:solidFill>
                <a:prstClr val="white"/>
              </a:solidFill>
              <a:latin typeface="Calibri" panose="020F0502020204030204"/>
            </a:endParaRPr>
          </a:p>
          <a:p>
            <a:pPr algn="l">
              <a:spcBef>
                <a:spcPts val="600"/>
              </a:spcBef>
              <a:buClrTx/>
            </a:pPr>
            <a:r>
              <a:rPr lang="is-IS" sz="1800" dirty="0">
                <a:solidFill>
                  <a:schemeClr val="bg1"/>
                </a:solidFill>
              </a:rPr>
              <a:t>Námsaðferð: </a:t>
            </a:r>
            <a:r>
              <a:rPr lang="is-IS" sz="1400" dirty="0">
                <a:solidFill>
                  <a:schemeClr val="bg1"/>
                </a:solidFill>
              </a:rPr>
              <a:t>
</a:t>
            </a:r>
            <a:r>
              <a:rPr lang="is-IS" sz="1800" dirty="0">
                <a:solidFill>
                  <a:schemeClr val="bg1"/>
                </a:solidFill>
              </a:rPr>
              <a:t>1. Byrjið á því að bera kennsl á manneskjuna og samhengið sem þið viljið kortleggja</a:t>
            </a:r>
            <a:r>
              <a:rPr lang="is-IS" sz="1600" dirty="0">
                <a:solidFill>
                  <a:schemeClr val="bg1"/>
                </a:solidFill>
              </a:rPr>
              <a:t>
2</a:t>
            </a:r>
            <a:r>
              <a:rPr lang="is-IS" sz="1800" dirty="0">
                <a:solidFill>
                  <a:schemeClr val="bg1"/>
                </a:solidFill>
              </a:rPr>
              <a:t>. Ákveðið spurningu fyrir viðkomandi</a:t>
            </a:r>
            <a:r>
              <a:rPr lang="is-IS" sz="1600" dirty="0">
                <a:solidFill>
                  <a:schemeClr val="bg1"/>
                </a:solidFill>
              </a:rPr>
              <a:t>
</a:t>
            </a:r>
            <a:r>
              <a:rPr lang="is-IS" sz="1800" dirty="0">
                <a:solidFill>
                  <a:schemeClr val="bg1"/>
                </a:solidFill>
              </a:rPr>
              <a:t>3. Notið sniðmát leiðarvísisins og teiknið upp á blað þá hluta sem tákna skynjunarupplifun viðkomandi, eða upp á töflu ef um hópastarf er að ræða. </a:t>
            </a:r>
            <a:r>
              <a:rPr lang="is-IS" sz="1600" dirty="0">
                <a:solidFill>
                  <a:schemeClr val="bg1"/>
                </a:solidFill>
              </a:rPr>
              <a:t>
</a:t>
            </a:r>
            <a:r>
              <a:rPr lang="is-IS" sz="1800" dirty="0">
                <a:solidFill>
                  <a:schemeClr val="bg1"/>
                </a:solidFill>
              </a:rPr>
              <a:t>4. Mátið ykkur við það sem einstaklingurinn upplifir og lifið ykkur inn í hugarheim þeirra. Ljúkið við að skrifa í sniðmátið raunverulega og áþreifanlega skynjunarupplifun.</a:t>
            </a:r>
            <a:r>
              <a:rPr lang="is-IS" sz="1600" dirty="0">
                <a:solidFill>
                  <a:schemeClr val="bg1"/>
                </a:solidFill>
              </a:rPr>
              <a:t>
</a:t>
            </a:r>
            <a:r>
              <a:rPr lang="is-IS" sz="1800" dirty="0">
                <a:solidFill>
                  <a:schemeClr val="bg1"/>
                </a:solidFill>
              </a:rPr>
              <a:t>Kortlagning samkenndar getur hjálpað til við að greina eyður í skilningi og hjálpað við að skapa dýpri skilning á því sem ekki er enn vitað.</a:t>
            </a:r>
            <a:endParaRPr lang="en-GB" dirty="0">
              <a:solidFill>
                <a:prstClr val="white"/>
              </a:solidFill>
              <a:latin typeface="Calibri" panose="020F0502020204030204"/>
            </a:endParaRPr>
          </a:p>
        </p:txBody>
      </p:sp>
      <p:sp>
        <p:nvSpPr>
          <p:cNvPr id="11" name="Subtitle 2">
            <a:extLst>
              <a:ext uri="{FF2B5EF4-FFF2-40B4-BE49-F238E27FC236}">
                <a16:creationId xmlns:a16="http://schemas.microsoft.com/office/drawing/2014/main" id="{44858817-F7F8-6800-24CA-78606E6507CA}"/>
              </a:ext>
            </a:extLst>
          </p:cNvPr>
          <p:cNvSpPr txBox="1">
            <a:spLocks/>
          </p:cNvSpPr>
          <p:nvPr/>
        </p:nvSpPr>
        <p:spPr>
          <a:xfrm>
            <a:off x="5344508" y="2658522"/>
            <a:ext cx="6847492" cy="3502741"/>
          </a:xfrm>
          <a:prstGeom prst="rect">
            <a:avLst/>
          </a:prstGeom>
          <a:no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is-IS" dirty="0"/>
              <a:t>PEAK snúningurinn</a:t>
            </a:r>
          </a:p>
          <a:p>
            <a:pPr algn="l"/>
            <a:r>
              <a:rPr lang="is-IS" dirty="0"/>
              <a:t>Gerið samkenndarkort fyrir:</a:t>
            </a:r>
          </a:p>
          <a:p>
            <a:pPr marL="628650" lvl="1" indent="-285750" algn="l">
              <a:buFont typeface="Arial" panose="020B0604020202020204" pitchFamily="34" charset="0"/>
              <a:buChar char="•"/>
            </a:pPr>
            <a:r>
              <a:rPr lang="is-IS" dirty="0"/>
              <a:t>Ungan einstakling sem spyr „Hvers vegna að vera kyrr í dreifbýlinu?“</a:t>
            </a:r>
          </a:p>
          <a:p>
            <a:pPr marL="628650" lvl="1" indent="-285750" algn="l">
              <a:buFont typeface="Arial" panose="020B0604020202020204" pitchFamily="34" charset="0"/>
              <a:buChar char="•"/>
            </a:pPr>
            <a:r>
              <a:rPr lang="is-IS" dirty="0"/>
              <a:t>Ferðamann sem vill upplifa sjálfbæra dvöl fjalllendi og/eða dreifðum byggðum</a:t>
            </a:r>
            <a:endParaRPr lang="en-GB" sz="1000" dirty="0"/>
          </a:p>
          <a:p>
            <a:pPr algn="l">
              <a:buClrTx/>
            </a:pPr>
            <a:endParaRPr lang="en-GB" sz="1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5D432D7D-A8FD-26F9-D5E6-F9188A960C6E}"/>
              </a:ext>
            </a:extLst>
          </p:cNvPr>
          <p:cNvPicPr>
            <a:picLocks noChangeAspect="1"/>
          </p:cNvPicPr>
          <p:nvPr/>
        </p:nvPicPr>
        <p:blipFill>
          <a:blip r:embed="rId2"/>
          <a:stretch>
            <a:fillRect/>
          </a:stretch>
        </p:blipFill>
        <p:spPr>
          <a:xfrm>
            <a:off x="5344507" y="4417878"/>
            <a:ext cx="6585871" cy="1743385"/>
          </a:xfrm>
          <a:prstGeom prst="rect">
            <a:avLst/>
          </a:prstGeom>
        </p:spPr>
      </p:pic>
      <p:sp>
        <p:nvSpPr>
          <p:cNvPr id="14" name="Title 1">
            <a:extLst>
              <a:ext uri="{FF2B5EF4-FFF2-40B4-BE49-F238E27FC236}">
                <a16:creationId xmlns:a16="http://schemas.microsoft.com/office/drawing/2014/main" id="{60EFE9AF-D709-7072-890B-7F2B829BDE9D}"/>
              </a:ext>
            </a:extLst>
          </p:cNvPr>
          <p:cNvSpPr txBox="1">
            <a:spLocks/>
          </p:cNvSpPr>
          <p:nvPr/>
        </p:nvSpPr>
        <p:spPr>
          <a:xfrm>
            <a:off x="261622" y="564188"/>
            <a:ext cx="5470439" cy="775646"/>
          </a:xfrm>
          <a:prstGeom prst="rect">
            <a:avLst/>
          </a:prstGeom>
          <a:solidFill>
            <a:srgbClr val="3D3D7D"/>
          </a:solidFill>
        </p:spPr>
        <p:txBody>
          <a:bodyPr>
            <a:normAutofit fontScale="7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70000"/>
              </a:lnSpc>
            </a:pPr>
            <a:r>
              <a:rPr lang="en-GB" sz="3600" b="1" dirty="0">
                <a:solidFill>
                  <a:schemeClr val="bg1"/>
                </a:solidFill>
              </a:rPr>
              <a:t>KORTLAGNING SAMKENNDAR </a:t>
            </a:r>
          </a:p>
        </p:txBody>
      </p:sp>
      <p:sp>
        <p:nvSpPr>
          <p:cNvPr id="15" name="Subtitle 2">
            <a:extLst>
              <a:ext uri="{FF2B5EF4-FFF2-40B4-BE49-F238E27FC236}">
                <a16:creationId xmlns:a16="http://schemas.microsoft.com/office/drawing/2014/main" id="{D2B4D774-B7E6-CAAF-9C8A-184389455D1B}"/>
              </a:ext>
            </a:extLst>
          </p:cNvPr>
          <p:cNvSpPr txBox="1">
            <a:spLocks/>
          </p:cNvSpPr>
          <p:nvPr/>
        </p:nvSpPr>
        <p:spPr>
          <a:xfrm rot="5400000">
            <a:off x="8339613" y="-2167134"/>
            <a:ext cx="774362" cy="6238289"/>
          </a:xfrm>
          <a:prstGeom prst="rect">
            <a:avLst/>
          </a:prstGeom>
          <a:solidFill>
            <a:srgbClr val="7F59A1"/>
          </a:solidFill>
          <a:ln>
            <a:noFill/>
          </a:ln>
        </p:spPr>
        <p:txBody>
          <a:bodyPr spcFirstLastPara="1" vert="vert270"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6000" indent="-36000">
              <a:lnSpc>
                <a:spcPct val="100000"/>
              </a:lnSpc>
              <a:spcBef>
                <a:spcPts val="0"/>
              </a:spcBef>
            </a:pPr>
            <a:r>
              <a:rPr lang="is-IS" sz="1400" dirty="0">
                <a:solidFill>
                  <a:schemeClr val="bg1"/>
                </a:solidFill>
              </a:rPr>
              <a:t>Færni í frumkvöðlastarfi: 
Hvetja til samkenndar og sjálfsskoðunar. Skapandi hugsunar og hugmyndasköpunar </a:t>
            </a:r>
          </a:p>
        </p:txBody>
      </p:sp>
    </p:spTree>
    <p:extLst>
      <p:ext uri="{BB962C8B-B14F-4D97-AF65-F5344CB8AC3E}">
        <p14:creationId xmlns:p14="http://schemas.microsoft.com/office/powerpoint/2010/main" val="263011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ynd 15">
            <a:extLst>
              <a:ext uri="{FF2B5EF4-FFF2-40B4-BE49-F238E27FC236}">
                <a16:creationId xmlns:a16="http://schemas.microsoft.com/office/drawing/2014/main" id="{A3C175ED-5979-68FD-A63E-CF4E5ABAE922}"/>
              </a:ext>
            </a:extLst>
          </p:cNvPr>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a:ln/>
        </p:spPr>
      </p:pic>
      <p:sp>
        <p:nvSpPr>
          <p:cNvPr id="18" name="Textarammi 17">
            <a:extLst>
              <a:ext uri="{FF2B5EF4-FFF2-40B4-BE49-F238E27FC236}">
                <a16:creationId xmlns:a16="http://schemas.microsoft.com/office/drawing/2014/main" id="{854576A2-029F-9B19-F845-CFC229BFA1E5}"/>
              </a:ext>
            </a:extLst>
          </p:cNvPr>
          <p:cNvSpPr txBox="1"/>
          <p:nvPr/>
        </p:nvSpPr>
        <p:spPr>
          <a:xfrm>
            <a:off x="6987653" y="6127845"/>
            <a:ext cx="4954137" cy="436729"/>
          </a:xfrm>
          <a:prstGeom prst="rect">
            <a:avLst/>
          </a:prstGeom>
          <a:solidFill>
            <a:schemeClr val="bg1"/>
          </a:solidFill>
        </p:spPr>
        <p:txBody>
          <a:bodyPr wrap="square" rtlCol="0">
            <a:spAutoFit/>
          </a:bodyPr>
          <a:lstStyle/>
          <a:p>
            <a:endParaRPr lang="is-IS" dirty="0"/>
          </a:p>
        </p:txBody>
      </p:sp>
    </p:spTree>
    <p:extLst>
      <p:ext uri="{BB962C8B-B14F-4D97-AF65-F5344CB8AC3E}">
        <p14:creationId xmlns:p14="http://schemas.microsoft.com/office/powerpoint/2010/main" val="1886030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56B05-E991-8CA9-0D3F-7B7AC1CFF1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B3B45BF-B2A3-C697-DA33-DFA8B254C5D5}"/>
              </a:ext>
            </a:extLst>
          </p:cNvPr>
          <p:cNvSpPr>
            <a:spLocks noGrp="1"/>
          </p:cNvSpPr>
          <p:nvPr>
            <p:ph type="body" idx="3"/>
          </p:nvPr>
        </p:nvSpPr>
        <p:spPr/>
        <p:txBody>
          <a:bodyPr>
            <a:normAutofit fontScale="92500" lnSpcReduction="20000"/>
          </a:bodyPr>
          <a:lstStyle/>
          <a:p>
            <a:endParaRPr lang="en-GB"/>
          </a:p>
        </p:txBody>
      </p:sp>
      <p:sp>
        <p:nvSpPr>
          <p:cNvPr id="9" name="Subtitle 2">
            <a:extLst>
              <a:ext uri="{FF2B5EF4-FFF2-40B4-BE49-F238E27FC236}">
                <a16:creationId xmlns:a16="http://schemas.microsoft.com/office/drawing/2014/main" id="{884EFB59-AE37-2914-CD77-042B0A951F8B}"/>
              </a:ext>
            </a:extLst>
          </p:cNvPr>
          <p:cNvSpPr txBox="1">
            <a:spLocks/>
          </p:cNvSpPr>
          <p:nvPr/>
        </p:nvSpPr>
        <p:spPr>
          <a:xfrm>
            <a:off x="261622" y="1365183"/>
            <a:ext cx="11584315" cy="1207113"/>
          </a:xfrm>
          <a:prstGeom prst="rect">
            <a:avLst/>
          </a:prstGeom>
          <a:solidFill>
            <a:srgbClr val="279BD3"/>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endParaRPr lang="en-GB" sz="300" dirty="0">
              <a:solidFill>
                <a:prstClr val="white"/>
              </a:solidFill>
              <a:latin typeface="Calibri" panose="020F0502020204030204"/>
            </a:endParaRPr>
          </a:p>
          <a:p>
            <a:pPr algn="l"/>
            <a:r>
              <a:rPr lang="is-IS" sz="1800" dirty="0">
                <a:solidFill>
                  <a:schemeClr val="bg1"/>
                </a:solidFill>
              </a:rPr>
              <a:t>Markmið:</a:t>
            </a:r>
          </a:p>
          <a:p>
            <a:pPr algn="l"/>
            <a:r>
              <a:rPr lang="is-IS" sz="1800" dirty="0">
                <a:solidFill>
                  <a:schemeClr val="bg1"/>
                </a:solidFill>
              </a:rPr>
              <a:t>Sýna stuttlega fram á hversu litla fyrirhöfn þarf í raun til að gera </a:t>
            </a:r>
            <a:r>
              <a:rPr lang="is-IS" sz="1800" dirty="0" err="1">
                <a:solidFill>
                  <a:schemeClr val="bg1"/>
                </a:solidFill>
              </a:rPr>
              <a:t>merkingarbærar</a:t>
            </a:r>
            <a:r>
              <a:rPr lang="is-IS" sz="1800" dirty="0">
                <a:solidFill>
                  <a:schemeClr val="bg1"/>
                </a:solidFill>
              </a:rPr>
              <a:t> og auðlesnar myndir. Læra að líta á hlutina öðruvísi og sigrast á sjónrænum kvíða.</a:t>
            </a:r>
          </a:p>
        </p:txBody>
      </p:sp>
      <p:sp>
        <p:nvSpPr>
          <p:cNvPr id="10" name="Subtitle 2">
            <a:extLst>
              <a:ext uri="{FF2B5EF4-FFF2-40B4-BE49-F238E27FC236}">
                <a16:creationId xmlns:a16="http://schemas.microsoft.com/office/drawing/2014/main" id="{4D48D5AE-3B89-AF9F-6596-49A2504F1BF9}"/>
              </a:ext>
            </a:extLst>
          </p:cNvPr>
          <p:cNvSpPr txBox="1">
            <a:spLocks/>
          </p:cNvSpPr>
          <p:nvPr/>
        </p:nvSpPr>
        <p:spPr>
          <a:xfrm>
            <a:off x="261622" y="2664058"/>
            <a:ext cx="5082885" cy="4193942"/>
          </a:xfrm>
          <a:prstGeom prst="rect">
            <a:avLst/>
          </a:prstGeom>
          <a:solidFill>
            <a:srgbClr val="1B728D"/>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spcBef>
                <a:spcPts val="1200"/>
              </a:spcBef>
              <a:buClrTx/>
            </a:pPr>
            <a:endParaRPr lang="en-GB" sz="400" dirty="0">
              <a:solidFill>
                <a:prstClr val="white"/>
              </a:solidFill>
              <a:latin typeface="Calibri" panose="020F0502020204030204"/>
            </a:endParaRPr>
          </a:p>
          <a:p>
            <a:pPr algn="l">
              <a:spcBef>
                <a:spcPts val="600"/>
              </a:spcBef>
            </a:pPr>
            <a:r>
              <a:rPr lang="is-IS" dirty="0">
                <a:solidFill>
                  <a:schemeClr val="bg1"/>
                </a:solidFill>
              </a:rPr>
              <a:t>Námsaðferð: </a:t>
            </a:r>
          </a:p>
          <a:p>
            <a:pPr algn="l">
              <a:spcBef>
                <a:spcPts val="600"/>
              </a:spcBef>
            </a:pPr>
            <a:endParaRPr lang="is-IS" dirty="0">
              <a:solidFill>
                <a:schemeClr val="bg1"/>
              </a:solidFill>
            </a:endParaRPr>
          </a:p>
          <a:p>
            <a:pPr algn="l"/>
            <a:r>
              <a:rPr lang="is-IS" dirty="0">
                <a:solidFill>
                  <a:schemeClr val="bg1"/>
                </a:solidFill>
              </a:rPr>
              <a:t>Teikna fullt af litlum </a:t>
            </a:r>
            <a:r>
              <a:rPr lang="is-IS" dirty="0" err="1">
                <a:solidFill>
                  <a:schemeClr val="bg1"/>
                </a:solidFill>
              </a:rPr>
              <a:t>krassmyndum</a:t>
            </a:r>
            <a:r>
              <a:rPr lang="is-IS" dirty="0">
                <a:solidFill>
                  <a:schemeClr val="bg1"/>
                </a:solidFill>
              </a:rPr>
              <a:t> á blað
Breyta hverju </a:t>
            </a:r>
            <a:r>
              <a:rPr lang="is-IS" dirty="0" err="1">
                <a:solidFill>
                  <a:schemeClr val="bg1"/>
                </a:solidFill>
              </a:rPr>
              <a:t>krassi</a:t>
            </a:r>
            <a:r>
              <a:rPr lang="is-IS" dirty="0">
                <a:solidFill>
                  <a:schemeClr val="bg1"/>
                </a:solidFill>
              </a:rPr>
              <a:t> í fugla með því að bæta við einföldum þríhyrningsgoggi, auga, fótum og </a:t>
            </a:r>
            <a:r>
              <a:rPr lang="is-IS" dirty="0" err="1">
                <a:solidFill>
                  <a:schemeClr val="bg1"/>
                </a:solidFill>
              </a:rPr>
              <a:t>þríhyrningsstéli</a:t>
            </a:r>
            <a:r>
              <a:rPr lang="is-IS" dirty="0">
                <a:solidFill>
                  <a:schemeClr val="bg1"/>
                </a:solidFill>
              </a:rPr>
              <a:t>.
Verið eins nákvæm eða eins frjálsleg og þið viljið.</a:t>
            </a:r>
            <a:r>
              <a:rPr lang="en-GB" dirty="0">
                <a:solidFill>
                  <a:schemeClr val="bg1"/>
                </a:solidFill>
              </a:rPr>
              <a:t>
</a:t>
            </a:r>
          </a:p>
        </p:txBody>
      </p:sp>
      <p:sp>
        <p:nvSpPr>
          <p:cNvPr id="11" name="Subtitle 2">
            <a:extLst>
              <a:ext uri="{FF2B5EF4-FFF2-40B4-BE49-F238E27FC236}">
                <a16:creationId xmlns:a16="http://schemas.microsoft.com/office/drawing/2014/main" id="{44858817-F7F8-6800-24CA-78606E6507CA}"/>
              </a:ext>
            </a:extLst>
          </p:cNvPr>
          <p:cNvSpPr txBox="1">
            <a:spLocks/>
          </p:cNvSpPr>
          <p:nvPr/>
        </p:nvSpPr>
        <p:spPr>
          <a:xfrm>
            <a:off x="5475767" y="2661486"/>
            <a:ext cx="6241311" cy="3502741"/>
          </a:xfrm>
          <a:prstGeom prst="rect">
            <a:avLst/>
          </a:prstGeom>
          <a:no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is-IS" sz="1800" dirty="0"/>
              <a:t>PEAK snúningurinn</a:t>
            </a:r>
            <a:endParaRPr lang="en-GB" sz="1800" dirty="0"/>
          </a:p>
          <a:p>
            <a:pPr algn="l"/>
            <a:endParaRPr lang="is-IS" sz="1050" dirty="0"/>
          </a:p>
          <a:p>
            <a:pPr algn="l"/>
            <a:r>
              <a:rPr lang="is-IS" sz="1800" dirty="0"/>
              <a:t>Hópleikur – Hver og einn teiknar </a:t>
            </a:r>
            <a:r>
              <a:rPr lang="is-IS" sz="1800" dirty="0" err="1"/>
              <a:t>krass</a:t>
            </a:r>
            <a:r>
              <a:rPr lang="is-IS" sz="1800" dirty="0"/>
              <a:t> á blað sem fært er til næsta manns. Sá umbreytir </a:t>
            </a:r>
            <a:r>
              <a:rPr lang="is-IS" sz="1800" dirty="0" err="1"/>
              <a:t>krassinu</a:t>
            </a:r>
            <a:r>
              <a:rPr lang="is-IS" sz="1800" dirty="0"/>
              <a:t>, teiknaðu nýtt </a:t>
            </a:r>
            <a:r>
              <a:rPr lang="is-IS" sz="1800" dirty="0" err="1"/>
              <a:t>krass</a:t>
            </a:r>
            <a:r>
              <a:rPr lang="is-IS" sz="1800" dirty="0"/>
              <a:t> og láttu ganga áfram. </a:t>
            </a:r>
          </a:p>
          <a:p>
            <a:pPr algn="l"/>
            <a:r>
              <a:rPr lang="is-IS" sz="1800" dirty="0"/>
              <a:t>Sleppið ykkur í </a:t>
            </a:r>
            <a:r>
              <a:rPr lang="is-IS" sz="1800" dirty="0" err="1"/>
              <a:t>krassinu</a:t>
            </a:r>
            <a:r>
              <a:rPr lang="is-IS" sz="1800" dirty="0"/>
              <a:t>!
Skorið á ykkur sjálf að breyta </a:t>
            </a:r>
            <a:r>
              <a:rPr lang="is-IS" sz="1800" dirty="0" err="1"/>
              <a:t>krassinu</a:t>
            </a:r>
            <a:r>
              <a:rPr lang="is-IS" sz="1800" dirty="0"/>
              <a:t> í eitthvað annað en fugla, t.d. andlit, fólk og lógó.</a:t>
            </a:r>
          </a:p>
          <a:p>
            <a:pPr algn="l">
              <a:buClrTx/>
            </a:pPr>
            <a:endParaRPr lang="en-GB" sz="1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5D432D7D-A8FD-26F9-D5E6-F9188A960C6E}"/>
              </a:ext>
            </a:extLst>
          </p:cNvPr>
          <p:cNvPicPr>
            <a:picLocks noChangeAspect="1"/>
          </p:cNvPicPr>
          <p:nvPr/>
        </p:nvPicPr>
        <p:blipFill>
          <a:blip r:embed="rId2"/>
          <a:stretch>
            <a:fillRect/>
          </a:stretch>
        </p:blipFill>
        <p:spPr>
          <a:xfrm>
            <a:off x="7900857" y="5017395"/>
            <a:ext cx="3945080" cy="1100748"/>
          </a:xfrm>
          <a:prstGeom prst="rect">
            <a:avLst/>
          </a:prstGeom>
        </p:spPr>
      </p:pic>
      <p:sp>
        <p:nvSpPr>
          <p:cNvPr id="13" name="Subtitle 2">
            <a:extLst>
              <a:ext uri="{FF2B5EF4-FFF2-40B4-BE49-F238E27FC236}">
                <a16:creationId xmlns:a16="http://schemas.microsoft.com/office/drawing/2014/main" id="{0336CC2A-0373-8665-1C6B-F7BB27E9CB79}"/>
              </a:ext>
            </a:extLst>
          </p:cNvPr>
          <p:cNvSpPr txBox="1">
            <a:spLocks/>
          </p:cNvSpPr>
          <p:nvPr/>
        </p:nvSpPr>
        <p:spPr>
          <a:xfrm>
            <a:off x="6033828" y="510382"/>
            <a:ext cx="5812109" cy="763039"/>
          </a:xfrm>
          <a:prstGeom prst="rect">
            <a:avLst/>
          </a:prstGeom>
          <a:solidFill>
            <a:srgbClr val="7F59A1"/>
          </a:solidFill>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is-IS" sz="2000" dirty="0">
                <a:solidFill>
                  <a:schemeClr val="bg1"/>
                </a:solidFill>
              </a:rPr>
              <a:t>Færni í frumkvöðlastarfi: 
</a:t>
            </a:r>
            <a:r>
              <a:rPr lang="is-IS" sz="1700" dirty="0">
                <a:solidFill>
                  <a:schemeClr val="bg1"/>
                </a:solidFill>
              </a:rPr>
              <a:t>Skapandi hugsun og hugmyndakynslóð. Árangursrík samskipti. Aðlögunarhæfni</a:t>
            </a:r>
          </a:p>
        </p:txBody>
      </p:sp>
      <p:sp>
        <p:nvSpPr>
          <p:cNvPr id="2" name="Title 1">
            <a:extLst>
              <a:ext uri="{FF2B5EF4-FFF2-40B4-BE49-F238E27FC236}">
                <a16:creationId xmlns:a16="http://schemas.microsoft.com/office/drawing/2014/main" id="{37AA7A03-6008-02D9-F05D-0505279E71CF}"/>
              </a:ext>
            </a:extLst>
          </p:cNvPr>
          <p:cNvSpPr txBox="1">
            <a:spLocks/>
          </p:cNvSpPr>
          <p:nvPr/>
        </p:nvSpPr>
        <p:spPr>
          <a:xfrm>
            <a:off x="261622" y="510382"/>
            <a:ext cx="5772206" cy="775646"/>
          </a:xfrm>
          <a:prstGeom prst="rect">
            <a:avLst/>
          </a:prstGeom>
          <a:solidFill>
            <a:srgbClr val="3D3D7D"/>
          </a:solid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GB" sz="4000" b="1" dirty="0">
                <a:solidFill>
                  <a:schemeClr val="bg1"/>
                </a:solidFill>
              </a:rPr>
              <a:t>KRASSFUGLAR</a:t>
            </a:r>
            <a:endParaRPr kumimoji="0" lang="en-GB" sz="40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90171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7" name="Mynd 3426">
            <a:extLst>
              <a:ext uri="{FF2B5EF4-FFF2-40B4-BE49-F238E27FC236}">
                <a16:creationId xmlns:a16="http://schemas.microsoft.com/office/drawing/2014/main" id="{95A8246C-5CF0-EA3C-122F-4A6710A284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 y="63817"/>
            <a:ext cx="11990070" cy="6730365"/>
          </a:xfrm>
          <a:prstGeom prst="rect">
            <a:avLst/>
          </a:prstGeom>
        </p:spPr>
      </p:pic>
    </p:spTree>
    <p:extLst>
      <p:ext uri="{BB962C8B-B14F-4D97-AF65-F5344CB8AC3E}">
        <p14:creationId xmlns:p14="http://schemas.microsoft.com/office/powerpoint/2010/main" val="3082289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56B05-E991-8CA9-0D3F-7B7AC1CFF1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B3B45BF-B2A3-C697-DA33-DFA8B254C5D5}"/>
              </a:ext>
            </a:extLst>
          </p:cNvPr>
          <p:cNvSpPr>
            <a:spLocks noGrp="1"/>
          </p:cNvSpPr>
          <p:nvPr>
            <p:ph type="body" idx="3"/>
          </p:nvPr>
        </p:nvSpPr>
        <p:spPr/>
        <p:txBody>
          <a:bodyPr>
            <a:normAutofit fontScale="92500" lnSpcReduction="20000"/>
          </a:bodyPr>
          <a:lstStyle/>
          <a:p>
            <a:endParaRPr lang="en-GB"/>
          </a:p>
        </p:txBody>
      </p:sp>
      <p:sp>
        <p:nvSpPr>
          <p:cNvPr id="8" name="Picture Placeholder 7">
            <a:extLst>
              <a:ext uri="{FF2B5EF4-FFF2-40B4-BE49-F238E27FC236}">
                <a16:creationId xmlns:a16="http://schemas.microsoft.com/office/drawing/2014/main" id="{E507451C-B826-35E3-4D59-BFB3C6E57FBA}"/>
              </a:ext>
            </a:extLst>
          </p:cNvPr>
          <p:cNvSpPr>
            <a:spLocks noGrp="1"/>
          </p:cNvSpPr>
          <p:nvPr>
            <p:ph type="pic" idx="2"/>
          </p:nvPr>
        </p:nvSpPr>
        <p:spPr/>
      </p:sp>
      <p:sp>
        <p:nvSpPr>
          <p:cNvPr id="9" name="Subtitle 2">
            <a:extLst>
              <a:ext uri="{FF2B5EF4-FFF2-40B4-BE49-F238E27FC236}">
                <a16:creationId xmlns:a16="http://schemas.microsoft.com/office/drawing/2014/main" id="{884EFB59-AE37-2914-CD77-042B0A951F8B}"/>
              </a:ext>
            </a:extLst>
          </p:cNvPr>
          <p:cNvSpPr txBox="1">
            <a:spLocks/>
          </p:cNvSpPr>
          <p:nvPr/>
        </p:nvSpPr>
        <p:spPr>
          <a:xfrm>
            <a:off x="261622" y="1365183"/>
            <a:ext cx="11584315" cy="1207113"/>
          </a:xfrm>
          <a:prstGeom prst="rect">
            <a:avLst/>
          </a:prstGeom>
          <a:solidFill>
            <a:srgbClr val="279BD3"/>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endParaRPr lang="en-GB" sz="300" dirty="0">
              <a:solidFill>
                <a:prstClr val="white"/>
              </a:solidFill>
              <a:latin typeface="Calibri" panose="020F0502020204030204"/>
            </a:endParaRPr>
          </a:p>
          <a:p>
            <a:pPr algn="l"/>
            <a:r>
              <a:rPr lang="is-IS" dirty="0">
                <a:solidFill>
                  <a:schemeClr val="bg1"/>
                </a:solidFill>
              </a:rPr>
              <a:t>Markmið:</a:t>
            </a:r>
          </a:p>
          <a:p>
            <a:pPr algn="l"/>
            <a:r>
              <a:rPr lang="is-IS" dirty="0">
                <a:solidFill>
                  <a:schemeClr val="bg1"/>
                </a:solidFill>
              </a:rPr>
              <a:t>Að læra hvernig á að breyta hindrunum eða veikleikum í tækifæri</a:t>
            </a:r>
            <a:endParaRPr lang="en-GB" dirty="0">
              <a:solidFill>
                <a:prstClr val="white"/>
              </a:solidFill>
              <a:latin typeface="Calibri" panose="020F0502020204030204"/>
            </a:endParaRPr>
          </a:p>
        </p:txBody>
      </p:sp>
      <p:sp>
        <p:nvSpPr>
          <p:cNvPr id="10" name="Subtitle 2">
            <a:extLst>
              <a:ext uri="{FF2B5EF4-FFF2-40B4-BE49-F238E27FC236}">
                <a16:creationId xmlns:a16="http://schemas.microsoft.com/office/drawing/2014/main" id="{4D48D5AE-3B89-AF9F-6596-49A2504F1BF9}"/>
              </a:ext>
            </a:extLst>
          </p:cNvPr>
          <p:cNvSpPr txBox="1">
            <a:spLocks/>
          </p:cNvSpPr>
          <p:nvPr/>
        </p:nvSpPr>
        <p:spPr>
          <a:xfrm>
            <a:off x="261622" y="2664058"/>
            <a:ext cx="5082885" cy="4191162"/>
          </a:xfrm>
          <a:prstGeom prst="rect">
            <a:avLst/>
          </a:prstGeom>
          <a:solidFill>
            <a:srgbClr val="1B728D"/>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spcBef>
                <a:spcPts val="1200"/>
              </a:spcBef>
              <a:buClrTx/>
            </a:pPr>
            <a:endParaRPr lang="en-GB" sz="400" dirty="0">
              <a:solidFill>
                <a:prstClr val="white"/>
              </a:solidFill>
              <a:latin typeface="Calibri" panose="020F0502020204030204"/>
            </a:endParaRPr>
          </a:p>
          <a:p>
            <a:pPr algn="l">
              <a:spcBef>
                <a:spcPts val="600"/>
              </a:spcBef>
            </a:pPr>
            <a:r>
              <a:rPr lang="is-IS" dirty="0">
                <a:solidFill>
                  <a:schemeClr val="bg1"/>
                </a:solidFill>
              </a:rPr>
              <a:t>Námsaðferð: </a:t>
            </a:r>
          </a:p>
          <a:p>
            <a:pPr algn="l"/>
            <a:r>
              <a:rPr lang="is-IS" dirty="0">
                <a:solidFill>
                  <a:schemeClr val="bg1"/>
                </a:solidFill>
              </a:rPr>
              <a:t>Þátttakendur skrifa niður slæma hugmynd á blað, rúlla henni upp og setja í ,,ruslafötu". Síðan velja þátttakendur </a:t>
            </a:r>
            <a:r>
              <a:rPr lang="is-IS" dirty="0" err="1">
                <a:solidFill>
                  <a:schemeClr val="bg1"/>
                </a:solidFill>
              </a:rPr>
              <a:t>upprúllaðan</a:t>
            </a:r>
            <a:r>
              <a:rPr lang="is-IS" dirty="0">
                <a:solidFill>
                  <a:schemeClr val="bg1"/>
                </a:solidFill>
              </a:rPr>
              <a:t> miða úr ruslafötunni og kynna hugmyndina fyrir hópnum. Útskýra hvers vegna hugmyndin er slæm og hugsa um leiðir til að breyta henni í góða hugmynd (hægt að vinna í hópi).</a:t>
            </a:r>
            <a:endParaRPr lang="en-GB" dirty="0">
              <a:solidFill>
                <a:schemeClr val="bg1"/>
              </a:solidFill>
              <a:latin typeface="Calibri" panose="020F0502020204030204" pitchFamily="34" charset="0"/>
              <a:cs typeface="Calibri" panose="020F0502020204030204" pitchFamily="34" charset="0"/>
            </a:endParaRPr>
          </a:p>
        </p:txBody>
      </p:sp>
      <p:sp>
        <p:nvSpPr>
          <p:cNvPr id="11" name="Subtitle 2">
            <a:extLst>
              <a:ext uri="{FF2B5EF4-FFF2-40B4-BE49-F238E27FC236}">
                <a16:creationId xmlns:a16="http://schemas.microsoft.com/office/drawing/2014/main" id="{44858817-F7F8-6800-24CA-78606E6507CA}"/>
              </a:ext>
            </a:extLst>
          </p:cNvPr>
          <p:cNvSpPr txBox="1">
            <a:spLocks/>
          </p:cNvSpPr>
          <p:nvPr/>
        </p:nvSpPr>
        <p:spPr>
          <a:xfrm>
            <a:off x="5475767" y="2661486"/>
            <a:ext cx="6241311" cy="3502741"/>
          </a:xfrm>
          <a:prstGeom prst="rect">
            <a:avLst/>
          </a:prstGeom>
          <a:no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is-IS" dirty="0"/>
              <a:t>PEAK snúningurinn</a:t>
            </a:r>
          </a:p>
          <a:p>
            <a:pPr algn="l"/>
            <a:r>
              <a:rPr lang="is-IS" dirty="0"/>
              <a:t>Hugsið um félagslegar eða </a:t>
            </a:r>
            <a:r>
              <a:rPr lang="is-IS" dirty="0" err="1"/>
              <a:t>umhverfislegar</a:t>
            </a:r>
            <a:r>
              <a:rPr lang="is-IS" dirty="0"/>
              <a:t> afleiðingar annaðhvort slæmu hugmyndarinnar eða þeirrar breyttu og góðu. Hvernig má gera hugmyndina loftslagsvæna?</a:t>
            </a:r>
            <a:endParaRPr lang="en-GB" sz="1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5D432D7D-A8FD-26F9-D5E6-F9188A960C6E}"/>
              </a:ext>
            </a:extLst>
          </p:cNvPr>
          <p:cNvPicPr>
            <a:picLocks noChangeAspect="1"/>
          </p:cNvPicPr>
          <p:nvPr/>
        </p:nvPicPr>
        <p:blipFill>
          <a:blip r:embed="rId2"/>
          <a:stretch>
            <a:fillRect/>
          </a:stretch>
        </p:blipFill>
        <p:spPr>
          <a:xfrm>
            <a:off x="5708571" y="4064439"/>
            <a:ext cx="6093751" cy="1700265"/>
          </a:xfrm>
          <a:prstGeom prst="rect">
            <a:avLst/>
          </a:prstGeom>
        </p:spPr>
      </p:pic>
      <p:sp>
        <p:nvSpPr>
          <p:cNvPr id="13" name="Subtitle 2">
            <a:extLst>
              <a:ext uri="{FF2B5EF4-FFF2-40B4-BE49-F238E27FC236}">
                <a16:creationId xmlns:a16="http://schemas.microsoft.com/office/drawing/2014/main" id="{0336CC2A-0373-8665-1C6B-F7BB27E9CB79}"/>
              </a:ext>
            </a:extLst>
          </p:cNvPr>
          <p:cNvSpPr txBox="1">
            <a:spLocks/>
          </p:cNvSpPr>
          <p:nvPr/>
        </p:nvSpPr>
        <p:spPr>
          <a:xfrm rot="5400000">
            <a:off x="8540247" y="-2019662"/>
            <a:ext cx="777000" cy="5834379"/>
          </a:xfrm>
          <a:prstGeom prst="rect">
            <a:avLst/>
          </a:prstGeom>
          <a:solidFill>
            <a:srgbClr val="7F59A1"/>
          </a:solidFill>
        </p:spPr>
        <p:txBody>
          <a:bodyPr vert="vert270" lIns="91440" tIns="45720" rIns="91440" bIns="45720" rtlCol="0">
            <a:normAutofit fontScale="8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is-IS" dirty="0">
                <a:solidFill>
                  <a:schemeClr val="bg1"/>
                </a:solidFill>
              </a:rPr>
              <a:t>Færni í frumkvöðlastarfi: 
Skapandi hugsun og hugmyndakynslóð. Tengist raunveruleikanum. Aðlögunarhæfni</a:t>
            </a:r>
          </a:p>
        </p:txBody>
      </p:sp>
      <p:sp>
        <p:nvSpPr>
          <p:cNvPr id="2" name="Title 1">
            <a:extLst>
              <a:ext uri="{FF2B5EF4-FFF2-40B4-BE49-F238E27FC236}">
                <a16:creationId xmlns:a16="http://schemas.microsoft.com/office/drawing/2014/main" id="{CF5250E8-CB86-69CA-848F-ADBF457E894C}"/>
              </a:ext>
            </a:extLst>
          </p:cNvPr>
          <p:cNvSpPr txBox="1">
            <a:spLocks/>
          </p:cNvSpPr>
          <p:nvPr/>
        </p:nvSpPr>
        <p:spPr>
          <a:xfrm>
            <a:off x="266700" y="510382"/>
            <a:ext cx="5829300" cy="775646"/>
          </a:xfrm>
          <a:prstGeom prst="rect">
            <a:avLst/>
          </a:prstGeom>
          <a:solidFill>
            <a:srgbClr val="3D3D7D"/>
          </a:solid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GB" sz="4000" b="1" dirty="0">
                <a:solidFill>
                  <a:schemeClr val="bg1"/>
                </a:solidFill>
              </a:rPr>
              <a:t>SLÆM HUGMYND</a:t>
            </a:r>
            <a:endParaRPr kumimoji="0" lang="en-GB" sz="40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57773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56B05-E991-8CA9-0D3F-7B7AC1CFF1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B3B45BF-B2A3-C697-DA33-DFA8B254C5D5}"/>
              </a:ext>
            </a:extLst>
          </p:cNvPr>
          <p:cNvSpPr>
            <a:spLocks noGrp="1"/>
          </p:cNvSpPr>
          <p:nvPr>
            <p:ph type="body" idx="3"/>
          </p:nvPr>
        </p:nvSpPr>
        <p:spPr/>
        <p:txBody>
          <a:bodyPr>
            <a:normAutofit fontScale="92500" lnSpcReduction="20000"/>
          </a:bodyPr>
          <a:lstStyle/>
          <a:p>
            <a:endParaRPr lang="en-GB"/>
          </a:p>
        </p:txBody>
      </p:sp>
      <p:sp>
        <p:nvSpPr>
          <p:cNvPr id="8" name="Picture Placeholder 7">
            <a:extLst>
              <a:ext uri="{FF2B5EF4-FFF2-40B4-BE49-F238E27FC236}">
                <a16:creationId xmlns:a16="http://schemas.microsoft.com/office/drawing/2014/main" id="{E507451C-B826-35E3-4D59-BFB3C6E57FBA}"/>
              </a:ext>
            </a:extLst>
          </p:cNvPr>
          <p:cNvSpPr>
            <a:spLocks noGrp="1"/>
          </p:cNvSpPr>
          <p:nvPr>
            <p:ph type="pic" idx="2"/>
          </p:nvPr>
        </p:nvSpPr>
        <p:spPr/>
      </p:sp>
      <p:sp>
        <p:nvSpPr>
          <p:cNvPr id="9" name="Subtitle 2">
            <a:extLst>
              <a:ext uri="{FF2B5EF4-FFF2-40B4-BE49-F238E27FC236}">
                <a16:creationId xmlns:a16="http://schemas.microsoft.com/office/drawing/2014/main" id="{884EFB59-AE37-2914-CD77-042B0A951F8B}"/>
              </a:ext>
            </a:extLst>
          </p:cNvPr>
          <p:cNvSpPr txBox="1">
            <a:spLocks/>
          </p:cNvSpPr>
          <p:nvPr/>
        </p:nvSpPr>
        <p:spPr>
          <a:xfrm>
            <a:off x="261622" y="1365183"/>
            <a:ext cx="11584315" cy="1207113"/>
          </a:xfrm>
          <a:prstGeom prst="rect">
            <a:avLst/>
          </a:prstGeom>
          <a:solidFill>
            <a:srgbClr val="279BD3"/>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endParaRPr lang="en-GB" sz="300" dirty="0">
              <a:solidFill>
                <a:prstClr val="white"/>
              </a:solidFill>
              <a:latin typeface="Calibri" panose="020F0502020204030204"/>
            </a:endParaRPr>
          </a:p>
          <a:p>
            <a:pPr algn="l"/>
            <a:r>
              <a:rPr lang="is-IS" dirty="0">
                <a:solidFill>
                  <a:schemeClr val="bg1"/>
                </a:solidFill>
              </a:rPr>
              <a:t>Markmið:</a:t>
            </a:r>
          </a:p>
          <a:p>
            <a:pPr algn="l"/>
            <a:r>
              <a:rPr lang="is-IS" dirty="0">
                <a:solidFill>
                  <a:schemeClr val="bg1"/>
                </a:solidFill>
              </a:rPr>
              <a:t>Að búa til hugmyndir fyrir ákveðna sviðsmynd með þöglu hugarflugi og hópainnblæstri</a:t>
            </a:r>
            <a:endParaRPr lang="en-GB" dirty="0">
              <a:solidFill>
                <a:schemeClr val="bg1"/>
              </a:solidFill>
            </a:endParaRPr>
          </a:p>
        </p:txBody>
      </p:sp>
      <p:sp>
        <p:nvSpPr>
          <p:cNvPr id="10" name="Subtitle 2">
            <a:extLst>
              <a:ext uri="{FF2B5EF4-FFF2-40B4-BE49-F238E27FC236}">
                <a16:creationId xmlns:a16="http://schemas.microsoft.com/office/drawing/2014/main" id="{4D48D5AE-3B89-AF9F-6596-49A2504F1BF9}"/>
              </a:ext>
            </a:extLst>
          </p:cNvPr>
          <p:cNvSpPr txBox="1">
            <a:spLocks/>
          </p:cNvSpPr>
          <p:nvPr/>
        </p:nvSpPr>
        <p:spPr>
          <a:xfrm>
            <a:off x="261622" y="2664058"/>
            <a:ext cx="5082885" cy="4193942"/>
          </a:xfrm>
          <a:prstGeom prst="rect">
            <a:avLst/>
          </a:prstGeom>
          <a:solidFill>
            <a:srgbClr val="1B728D"/>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spcBef>
                <a:spcPts val="1200"/>
              </a:spcBef>
              <a:buClrTx/>
            </a:pPr>
            <a:endParaRPr lang="en-GB" sz="400" dirty="0">
              <a:solidFill>
                <a:prstClr val="white"/>
              </a:solidFill>
              <a:latin typeface="Calibri" panose="020F0502020204030204"/>
            </a:endParaRPr>
          </a:p>
          <a:p>
            <a:pPr algn="l">
              <a:spcBef>
                <a:spcPts val="600"/>
              </a:spcBef>
            </a:pPr>
            <a:r>
              <a:rPr lang="en-GB" dirty="0">
                <a:solidFill>
                  <a:schemeClr val="bg1"/>
                </a:solidFill>
                <a:latin typeface="Calibri" panose="020F0502020204030204" pitchFamily="34" charset="0"/>
                <a:cs typeface="Calibri" panose="020F0502020204030204" pitchFamily="34" charset="0"/>
              </a:rPr>
              <a:t>Learning activity: </a:t>
            </a:r>
          </a:p>
          <a:p>
            <a:pPr algn="l">
              <a:spcBef>
                <a:spcPts val="600"/>
              </a:spcBef>
            </a:pPr>
            <a:r>
              <a:rPr lang="en-GB" dirty="0">
                <a:solidFill>
                  <a:schemeClr val="bg1"/>
                </a:solidFill>
                <a:latin typeface="Calibri" panose="020F0502020204030204" pitchFamily="34" charset="0"/>
                <a:cs typeface="Calibri" panose="020F0502020204030204" pitchFamily="34" charset="0"/>
              </a:rPr>
              <a:t>Start by outlining the scenario or question that everyone will be thinking of answers to or solutions for.  Then individually, and silently, let everyone write their ideas on separate sticky notes. Silence to create uninterrupted thinking and separate notes to create distinct thoughts. After a set amount of time, everyone sticks up their notes and briefly presents them and the group discusses them. </a:t>
            </a:r>
          </a:p>
        </p:txBody>
      </p:sp>
      <p:sp>
        <p:nvSpPr>
          <p:cNvPr id="11" name="Subtitle 2">
            <a:extLst>
              <a:ext uri="{FF2B5EF4-FFF2-40B4-BE49-F238E27FC236}">
                <a16:creationId xmlns:a16="http://schemas.microsoft.com/office/drawing/2014/main" id="{44858817-F7F8-6800-24CA-78606E6507CA}"/>
              </a:ext>
            </a:extLst>
          </p:cNvPr>
          <p:cNvSpPr txBox="1">
            <a:spLocks/>
          </p:cNvSpPr>
          <p:nvPr/>
        </p:nvSpPr>
        <p:spPr>
          <a:xfrm>
            <a:off x="5475767" y="2661486"/>
            <a:ext cx="6241311" cy="3502741"/>
          </a:xfrm>
          <a:prstGeom prst="rect">
            <a:avLst/>
          </a:prstGeom>
          <a:no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is-IS" sz="2000" dirty="0"/>
              <a:t>PEAK snúningurinn</a:t>
            </a:r>
            <a:endParaRPr lang="en-GB" dirty="0"/>
          </a:p>
          <a:p>
            <a:pPr algn="l"/>
            <a:r>
              <a:rPr lang="is-IS" sz="1800" dirty="0"/>
              <a:t>Kastljósi beint á sérstöðu fjallasvæða og dreifðra byggða 
T.d. afskekktir staðir, </a:t>
            </a:r>
            <a:r>
              <a:rPr lang="is-IS" sz="1800" dirty="0" err="1"/>
              <a:t>strjálbýli</a:t>
            </a:r>
            <a:r>
              <a:rPr lang="is-IS" sz="1800" dirty="0"/>
              <a:t>, skortur á innviðum, hækkandi aldur íbúa. Nýtið sniðmátið sem leiðarvísi sem hjálp við að sjá fyrir ykkur einkennin og síðan lausnirnar á myndakortunum og til að skoða hvað sumir af PEAK frumkvöðlum okkar gerðu.</a:t>
            </a:r>
            <a:r>
              <a:rPr lang="en-GB" dirty="0">
                <a:solidFill>
                  <a:srgbClr val="6A6A6A"/>
                </a:solidFill>
                <a:latin typeface="Calibri" panose="020F0502020204030204"/>
              </a:rPr>
              <a:t> </a:t>
            </a:r>
          </a:p>
          <a:p>
            <a:pPr algn="l">
              <a:buClrTx/>
            </a:pPr>
            <a:endParaRPr lang="en-GB" sz="1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5D432D7D-A8FD-26F9-D5E6-F9188A960C6E}"/>
              </a:ext>
            </a:extLst>
          </p:cNvPr>
          <p:cNvPicPr>
            <a:picLocks noChangeAspect="1"/>
          </p:cNvPicPr>
          <p:nvPr/>
        </p:nvPicPr>
        <p:blipFill>
          <a:blip r:embed="rId2"/>
          <a:stretch>
            <a:fillRect/>
          </a:stretch>
        </p:blipFill>
        <p:spPr>
          <a:xfrm>
            <a:off x="6712331" y="4869255"/>
            <a:ext cx="5004747" cy="1294972"/>
          </a:xfrm>
          <a:prstGeom prst="rect">
            <a:avLst/>
          </a:prstGeom>
        </p:spPr>
      </p:pic>
      <p:sp>
        <p:nvSpPr>
          <p:cNvPr id="13" name="Subtitle 2">
            <a:extLst>
              <a:ext uri="{FF2B5EF4-FFF2-40B4-BE49-F238E27FC236}">
                <a16:creationId xmlns:a16="http://schemas.microsoft.com/office/drawing/2014/main" id="{0336CC2A-0373-8665-1C6B-F7BB27E9CB79}"/>
              </a:ext>
            </a:extLst>
          </p:cNvPr>
          <p:cNvSpPr txBox="1">
            <a:spLocks/>
          </p:cNvSpPr>
          <p:nvPr/>
        </p:nvSpPr>
        <p:spPr>
          <a:xfrm rot="5400000">
            <a:off x="8540247" y="-2019662"/>
            <a:ext cx="777000" cy="5834379"/>
          </a:xfrm>
          <a:prstGeom prst="rect">
            <a:avLst/>
          </a:prstGeom>
          <a:solidFill>
            <a:srgbClr val="7F59A1"/>
          </a:solidFill>
        </p:spPr>
        <p:txBody>
          <a:bodyPr vert="vert270" lIns="91440" tIns="45720" rIns="91440" bIns="45720" rtlCol="0">
            <a:normAutofit fontScale="8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is-IS" sz="1800" dirty="0">
                <a:solidFill>
                  <a:schemeClr val="bg1"/>
                </a:solidFill>
              </a:rPr>
              <a:t>Færni í frumkvöðlastarfi</a:t>
            </a:r>
            <a:r>
              <a:rPr lang="is-IS" sz="1100" dirty="0">
                <a:solidFill>
                  <a:schemeClr val="bg1"/>
                </a:solidFill>
              </a:rPr>
              <a:t>: 
</a:t>
            </a:r>
            <a:r>
              <a:rPr lang="is-IS" sz="1800" dirty="0">
                <a:solidFill>
                  <a:schemeClr val="bg1"/>
                </a:solidFill>
              </a:rPr>
              <a:t>Skapandi hugsun og hugmyndakynslóð. Tengist raunveruleikanum. Aðlögunarhæfni</a:t>
            </a:r>
          </a:p>
        </p:txBody>
      </p:sp>
      <p:sp>
        <p:nvSpPr>
          <p:cNvPr id="2" name="Title 1">
            <a:extLst>
              <a:ext uri="{FF2B5EF4-FFF2-40B4-BE49-F238E27FC236}">
                <a16:creationId xmlns:a16="http://schemas.microsoft.com/office/drawing/2014/main" id="{CF5250E8-CB86-69CA-848F-ADBF457E894C}"/>
              </a:ext>
            </a:extLst>
          </p:cNvPr>
          <p:cNvSpPr txBox="1">
            <a:spLocks/>
          </p:cNvSpPr>
          <p:nvPr/>
        </p:nvSpPr>
        <p:spPr>
          <a:xfrm>
            <a:off x="224479" y="510382"/>
            <a:ext cx="5829300" cy="775646"/>
          </a:xfrm>
          <a:prstGeom prst="rect">
            <a:avLst/>
          </a:prstGeom>
          <a:solidFill>
            <a:srgbClr val="3D3D7D"/>
          </a:solid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is-IS" sz="4000" b="1" dirty="0">
                <a:solidFill>
                  <a:schemeClr val="bg1"/>
                </a:solidFill>
              </a:rPr>
              <a:t>AÐ LOKUM</a:t>
            </a:r>
            <a:endParaRPr kumimoji="0" lang="is-IS" sz="4000" b="1" i="0" u="none" strike="noStrike" kern="1200" cap="none" spc="0" normalizeH="0" baseline="0" dirty="0">
              <a:ln>
                <a:noFill/>
              </a:ln>
              <a:solidFill>
                <a:sysClr val="window" lastClr="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44410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descr="Mynd sem inniheldur texti, skj�mynd, l�na&#10;&#10;Lýsing sjálfkrafa búin til">
            <a:extLst>
              <a:ext uri="{FF2B5EF4-FFF2-40B4-BE49-F238E27FC236}">
                <a16:creationId xmlns:a16="http://schemas.microsoft.com/office/drawing/2014/main" id="{E9309CEF-B99C-F7AD-D908-F0BD8A38DE52}"/>
              </a:ext>
            </a:extLst>
          </p:cNvPr>
          <p:cNvPicPr>
            <a:picLocks noChangeAspect="1"/>
          </p:cNvPicPr>
          <p:nvPr/>
        </p:nvPicPr>
        <p:blipFill>
          <a:blip r:embed="rId2"/>
          <a:stretch>
            <a:fillRect/>
          </a:stretch>
        </p:blipFill>
        <p:spPr>
          <a:xfrm>
            <a:off x="308610" y="0"/>
            <a:ext cx="11544300" cy="6858000"/>
          </a:xfrm>
          <a:prstGeom prst="rect">
            <a:avLst/>
          </a:prstGeom>
        </p:spPr>
      </p:pic>
    </p:spTree>
    <p:extLst>
      <p:ext uri="{BB962C8B-B14F-4D97-AF65-F5344CB8AC3E}">
        <p14:creationId xmlns:p14="http://schemas.microsoft.com/office/powerpoint/2010/main" val="2748505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10;&#10;Description automatically generated">
            <a:extLst>
              <a:ext uri="{FF2B5EF4-FFF2-40B4-BE49-F238E27FC236}">
                <a16:creationId xmlns:a16="http://schemas.microsoft.com/office/drawing/2014/main" id="{BAE9A5F1-AE1E-3568-F4F7-14DC764BAD93}"/>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t="3006" b="3006"/>
          <a:stretch>
            <a:fillRect/>
          </a:stretch>
        </p:blipFill>
        <p:spPr>
          <a:xfrm>
            <a:off x="260551" y="319780"/>
            <a:ext cx="3335595" cy="4702629"/>
          </a:xfrm>
        </p:spPr>
      </p:pic>
      <p:sp>
        <p:nvSpPr>
          <p:cNvPr id="3" name="Text Placeholder 2">
            <a:extLst>
              <a:ext uri="{FF2B5EF4-FFF2-40B4-BE49-F238E27FC236}">
                <a16:creationId xmlns:a16="http://schemas.microsoft.com/office/drawing/2014/main" id="{7CB6AF95-5DE5-D467-EB30-5364DA469940}"/>
              </a:ext>
            </a:extLst>
          </p:cNvPr>
          <p:cNvSpPr>
            <a:spLocks noGrp="1"/>
          </p:cNvSpPr>
          <p:nvPr>
            <p:ph type="body" idx="1"/>
          </p:nvPr>
        </p:nvSpPr>
        <p:spPr/>
        <p:txBody>
          <a:bodyPr>
            <a:normAutofit lnSpcReduction="10000"/>
          </a:bodyPr>
          <a:lstStyle/>
          <a:p>
            <a:pPr marL="0" indent="0"/>
            <a:r>
              <a:rPr lang="is-IS" dirty="0"/>
              <a:t>Hvernig nýta má þetta stuðningsefni!
Þessar glærur er hægt að aðlaga, breyta, stytta, lengja eða sameina, allt eins og nýtist best fyrir kennara og nemendur þeirra. Vinsamlegast virðið höfundarrétt, vörumerki og þá staðreynd að þetta efni hefur verið unnið af PEAK með stuðningi frá </a:t>
            </a:r>
            <a:r>
              <a:rPr lang="is-IS" dirty="0" err="1"/>
              <a:t>Erasmus</a:t>
            </a:r>
            <a:r>
              <a:rPr lang="is-IS" dirty="0"/>
              <a:t>+ styrktar áætlun Evrópusambandsins.
Sumar </a:t>
            </a:r>
            <a:r>
              <a:rPr lang="is-IS" dirty="0" err="1"/>
              <a:t>skyggnurnar</a:t>
            </a:r>
            <a:r>
              <a:rPr lang="is-IS" dirty="0"/>
              <a:t> innihalda hreyfimyndir, vinsamlegast sýnið þær á </a:t>
            </a:r>
            <a:r>
              <a:rPr lang="is-IS" dirty="0" err="1"/>
              <a:t>skygnusýningarformi</a:t>
            </a:r>
            <a:r>
              <a:rPr lang="is-IS" dirty="0"/>
              <a:t> til að auka við upplifunina.</a:t>
            </a:r>
            <a:r>
              <a:rPr lang="en-GB" dirty="0"/>
              <a:t>
</a:t>
            </a:r>
          </a:p>
        </p:txBody>
      </p:sp>
      <p:sp>
        <p:nvSpPr>
          <p:cNvPr id="4" name="Text Placeholder 3">
            <a:extLst>
              <a:ext uri="{FF2B5EF4-FFF2-40B4-BE49-F238E27FC236}">
                <a16:creationId xmlns:a16="http://schemas.microsoft.com/office/drawing/2014/main" id="{9BC69CEB-C51A-C5C8-B09B-0D6FCCC00D4B}"/>
              </a:ext>
            </a:extLst>
          </p:cNvPr>
          <p:cNvSpPr>
            <a:spLocks noGrp="1"/>
          </p:cNvSpPr>
          <p:nvPr>
            <p:ph type="body" idx="3"/>
          </p:nvPr>
        </p:nvSpPr>
        <p:spPr>
          <a:xfrm>
            <a:off x="3596146" y="370114"/>
            <a:ext cx="8249791" cy="812371"/>
          </a:xfrm>
        </p:spPr>
        <p:txBody>
          <a:bodyPr>
            <a:noAutofit/>
          </a:bodyPr>
          <a:lstStyle/>
          <a:p>
            <a:r>
              <a:rPr lang="is-IS" sz="3200" dirty="0"/>
              <a:t>Skilaboð  til kennara og leiðbeinenda ungs fólks</a:t>
            </a:r>
          </a:p>
        </p:txBody>
      </p:sp>
    </p:spTree>
    <p:extLst>
      <p:ext uri="{BB962C8B-B14F-4D97-AF65-F5344CB8AC3E}">
        <p14:creationId xmlns:p14="http://schemas.microsoft.com/office/powerpoint/2010/main" val="2972657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A0DF89E1-33CD-32F4-8FBD-613E84DE86A7}"/>
              </a:ext>
            </a:extLst>
          </p:cNvPr>
          <p:cNvPicPr/>
          <p:nvPr/>
        </p:nvPicPr>
        <p:blipFill>
          <a:blip r:embed="rId2">
            <a:extLst>
              <a:ext uri="{28A0092B-C50C-407E-A947-70E740481C1C}">
                <a14:useLocalDpi xmlns:a14="http://schemas.microsoft.com/office/drawing/2010/main"/>
              </a:ext>
            </a:extLst>
          </a:blip>
          <a:stretch>
            <a:fillRect/>
          </a:stretch>
        </p:blipFill>
        <p:spPr>
          <a:xfrm>
            <a:off x="320040" y="0"/>
            <a:ext cx="11590020" cy="6858000"/>
          </a:xfrm>
          <a:prstGeom prst="rect">
            <a:avLst/>
          </a:prstGeom>
          <a:ln/>
        </p:spPr>
      </p:pic>
    </p:spTree>
    <p:extLst>
      <p:ext uri="{BB962C8B-B14F-4D97-AF65-F5344CB8AC3E}">
        <p14:creationId xmlns:p14="http://schemas.microsoft.com/office/powerpoint/2010/main" val="378570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32"/>
          <p:cNvSpPr txBox="1">
            <a:spLocks noGrp="1"/>
          </p:cNvSpPr>
          <p:nvPr>
            <p:ph type="body" idx="1"/>
          </p:nvPr>
        </p:nvSpPr>
        <p:spPr>
          <a:xfrm>
            <a:off x="1009869" y="3322266"/>
            <a:ext cx="3224673" cy="311561"/>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595959"/>
              </a:buClr>
              <a:buSzPts val="1400"/>
              <a:buNone/>
            </a:pPr>
            <a:r>
              <a:rPr lang="en-GB" dirty="0"/>
              <a:t>www.facebook.com/PeakEntrepreneurs/</a:t>
            </a:r>
            <a:endParaRPr dirty="0"/>
          </a:p>
        </p:txBody>
      </p:sp>
      <p:sp>
        <p:nvSpPr>
          <p:cNvPr id="1348" name="Google Shape;1348;p32"/>
          <p:cNvSpPr txBox="1">
            <a:spLocks noGrp="1"/>
          </p:cNvSpPr>
          <p:nvPr>
            <p:ph type="body" idx="3"/>
          </p:nvPr>
        </p:nvSpPr>
        <p:spPr>
          <a:xfrm>
            <a:off x="1009869" y="4394166"/>
            <a:ext cx="3322691" cy="297859"/>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595959"/>
              </a:buClr>
              <a:buSzPts val="1400"/>
              <a:buNone/>
            </a:pPr>
            <a:r>
              <a:rPr lang="en-GB" dirty="0"/>
              <a:t>www.instagram.com/peak.entrepreneurs/</a:t>
            </a:r>
            <a:endParaRPr dirty="0"/>
          </a:p>
        </p:txBody>
      </p:sp>
      <p:sp>
        <p:nvSpPr>
          <p:cNvPr id="1349" name="Google Shape;1349;p32"/>
          <p:cNvSpPr txBox="1">
            <a:spLocks noGrp="1"/>
          </p:cNvSpPr>
          <p:nvPr>
            <p:ph type="body" idx="4"/>
          </p:nvPr>
        </p:nvSpPr>
        <p:spPr>
          <a:xfrm>
            <a:off x="918627" y="5726524"/>
            <a:ext cx="4364573" cy="7311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sz="2400" dirty="0"/>
              <a:t>www.</a:t>
            </a:r>
            <a:r>
              <a:rPr lang="en-US" sz="2400" b="1" dirty="0"/>
              <a:t>peakentrepreneurs.</a:t>
            </a:r>
            <a:r>
              <a:rPr lang="en-US" sz="2400" dirty="0"/>
              <a:t>eu</a:t>
            </a:r>
            <a:endParaRPr sz="2400" dirty="0"/>
          </a:p>
        </p:txBody>
      </p:sp>
      <p:sp>
        <p:nvSpPr>
          <p:cNvPr id="1350" name="Google Shape;1350;p32"/>
          <p:cNvSpPr txBox="1">
            <a:spLocks noGrp="1"/>
          </p:cNvSpPr>
          <p:nvPr>
            <p:ph type="body" idx="5"/>
          </p:nvPr>
        </p:nvSpPr>
        <p:spPr>
          <a:xfrm>
            <a:off x="7511144" y="3132032"/>
            <a:ext cx="4397828" cy="1284918"/>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is-IS" dirty="0"/>
              <a:t>Lítið á samfélagsmiðlarásir PEAK til að skoða myndbönd og aukaefni</a:t>
            </a:r>
          </a:p>
        </p:txBody>
      </p:sp>
      <p:sp>
        <p:nvSpPr>
          <p:cNvPr id="1351" name="Google Shape;1351;p32"/>
          <p:cNvSpPr txBox="1">
            <a:spLocks noGrp="1"/>
          </p:cNvSpPr>
          <p:nvPr>
            <p:ph type="body" idx="6"/>
          </p:nvPr>
        </p:nvSpPr>
        <p:spPr>
          <a:xfrm>
            <a:off x="7511144" y="1719943"/>
            <a:ext cx="4397828" cy="1340428"/>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is-IS" sz="2800" dirty="0"/>
              <a:t>Fáið innblásin frá PEAK frumkvöðlum</a:t>
            </a:r>
          </a:p>
        </p:txBody>
      </p:sp>
      <p:sp>
        <p:nvSpPr>
          <p:cNvPr id="1353" name="Google Shape;1353;p32"/>
          <p:cNvSpPr/>
          <p:nvPr/>
        </p:nvSpPr>
        <p:spPr>
          <a:xfrm>
            <a:off x="610560" y="3322266"/>
            <a:ext cx="183182" cy="32400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descr="Logo, icon">
            <a:extLst>
              <a:ext uri="{FF2B5EF4-FFF2-40B4-BE49-F238E27FC236}">
                <a16:creationId xmlns:a16="http://schemas.microsoft.com/office/drawing/2014/main" id="{6B52B6D4-6BA8-3EC1-3BC4-573D789A511D}"/>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25733" y="3774491"/>
            <a:ext cx="752836" cy="423470"/>
          </a:xfrm>
          <a:prstGeom prst="rect">
            <a:avLst/>
          </a:prstGeom>
        </p:spPr>
      </p:pic>
      <p:pic>
        <p:nvPicPr>
          <p:cNvPr id="6" name="Picture 5" descr="Icon&#10;&#10;Description automatically generated">
            <a:extLst>
              <a:ext uri="{FF2B5EF4-FFF2-40B4-BE49-F238E27FC236}">
                <a16:creationId xmlns:a16="http://schemas.microsoft.com/office/drawing/2014/main" id="{8DF18372-E3ED-6396-C260-89286992FFDB}"/>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335718" y="4222907"/>
            <a:ext cx="720241" cy="720241"/>
          </a:xfrm>
          <a:prstGeom prst="rect">
            <a:avLst/>
          </a:prstGeom>
        </p:spPr>
      </p:pic>
      <p:sp>
        <p:nvSpPr>
          <p:cNvPr id="7" name="TextBox 6">
            <a:extLst>
              <a:ext uri="{FF2B5EF4-FFF2-40B4-BE49-F238E27FC236}">
                <a16:creationId xmlns:a16="http://schemas.microsoft.com/office/drawing/2014/main" id="{C83C3A2A-B35E-F816-7003-B79D7334285A}"/>
              </a:ext>
            </a:extLst>
          </p:cNvPr>
          <p:cNvSpPr txBox="1"/>
          <p:nvPr/>
        </p:nvSpPr>
        <p:spPr>
          <a:xfrm>
            <a:off x="2213479" y="7336841"/>
            <a:ext cx="985157" cy="784830"/>
          </a:xfrm>
          <a:prstGeom prst="rect">
            <a:avLst/>
          </a:prstGeom>
          <a:noFill/>
        </p:spPr>
        <p:txBody>
          <a:bodyPr wrap="square" rtlCol="0">
            <a:spAutoFit/>
          </a:bodyPr>
          <a:lstStyle/>
          <a:p>
            <a:r>
              <a:rPr lang="en-GB" sz="900">
                <a:hlinkClick r:id="rId8" tooltip="https://proofmart.com/product/instagram-white-logo-png-icon-clipart-free-download/"/>
              </a:rPr>
              <a:t>This Photo</a:t>
            </a:r>
            <a:r>
              <a:rPr lang="en-GB" sz="900"/>
              <a:t> by Unknown Author is licensed under </a:t>
            </a:r>
            <a:r>
              <a:rPr lang="en-GB" sz="900">
                <a:hlinkClick r:id="rId9" tooltip="https://creativecommons.org/licenses/by/3.0/"/>
              </a:rPr>
              <a:t>CC BY</a:t>
            </a:r>
            <a:endParaRPr lang="en-GB" sz="900"/>
          </a:p>
        </p:txBody>
      </p:sp>
      <p:sp>
        <p:nvSpPr>
          <p:cNvPr id="8" name="Google Shape;1348;p32">
            <a:extLst>
              <a:ext uri="{FF2B5EF4-FFF2-40B4-BE49-F238E27FC236}">
                <a16:creationId xmlns:a16="http://schemas.microsoft.com/office/drawing/2014/main" id="{5429ED59-B50D-5409-B493-15F6481C7326}"/>
              </a:ext>
            </a:extLst>
          </p:cNvPr>
          <p:cNvSpPr txBox="1">
            <a:spLocks/>
          </p:cNvSpPr>
          <p:nvPr/>
        </p:nvSpPr>
        <p:spPr>
          <a:xfrm>
            <a:off x="1009869" y="3848509"/>
            <a:ext cx="3964902" cy="30741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1400"/>
              <a:buFont typeface="Arial"/>
              <a:buNone/>
              <a:defRPr sz="1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spcBef>
                <a:spcPts val="0"/>
              </a:spcBef>
            </a:pPr>
            <a:r>
              <a:rPr lang="en-GB" dirty="0"/>
              <a:t>www.tiktok.com/@peakentrepreneurs?lang=en</a:t>
            </a:r>
          </a:p>
        </p:txBody>
      </p:sp>
      <p:pic>
        <p:nvPicPr>
          <p:cNvPr id="10" name="Picture 9" descr="Icon&#10;&#10;Description automatically generated">
            <a:extLst>
              <a:ext uri="{FF2B5EF4-FFF2-40B4-BE49-F238E27FC236}">
                <a16:creationId xmlns:a16="http://schemas.microsoft.com/office/drawing/2014/main" id="{D1D1C6C5-8771-6F94-C858-AC7B3F55FB82}"/>
              </a:ext>
            </a:extLst>
          </p:cNvPr>
          <p:cNvPicPr>
            <a:picLocks noChangeAspect="1"/>
          </p:cNvPicPr>
          <p:nvPr/>
        </p:nvPicPr>
        <p:blipFill>
          <a:blip r:embed="rId10" cstate="screen">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148909" y="4716971"/>
            <a:ext cx="1059829" cy="794871"/>
          </a:xfrm>
          <a:prstGeom prst="rect">
            <a:avLst/>
          </a:prstGeom>
        </p:spPr>
      </p:pic>
      <p:sp>
        <p:nvSpPr>
          <p:cNvPr id="12" name="Google Shape;1348;p32">
            <a:extLst>
              <a:ext uri="{FF2B5EF4-FFF2-40B4-BE49-F238E27FC236}">
                <a16:creationId xmlns:a16="http://schemas.microsoft.com/office/drawing/2014/main" id="{977E6D7B-1352-C64B-1F88-E66ACBE1EA13}"/>
              </a:ext>
            </a:extLst>
          </p:cNvPr>
          <p:cNvSpPr txBox="1">
            <a:spLocks/>
          </p:cNvSpPr>
          <p:nvPr/>
        </p:nvSpPr>
        <p:spPr>
          <a:xfrm>
            <a:off x="1009869" y="4950154"/>
            <a:ext cx="4364572" cy="339355"/>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1400"/>
              <a:buFont typeface="Arial"/>
              <a:buNone/>
              <a:defRPr sz="1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spcBef>
                <a:spcPts val="0"/>
              </a:spcBef>
            </a:pPr>
            <a:r>
              <a:rPr lang="en-GB" dirty="0"/>
              <a:t>www.youtube.com/channel/</a:t>
            </a:r>
            <a:r>
              <a:rPr lang="en-GB" sz="1500" dirty="0"/>
              <a:t>UCTViMLo7TqGSW7-uhEPdDjA</a:t>
            </a:r>
          </a:p>
        </p:txBody>
      </p:sp>
      <p:pic>
        <p:nvPicPr>
          <p:cNvPr id="2" name="Recorded Sound">
            <a:hlinkClick r:id="" action="ppaction://media"/>
            <a:extLst>
              <a:ext uri="{FF2B5EF4-FFF2-40B4-BE49-F238E27FC236}">
                <a16:creationId xmlns:a16="http://schemas.microsoft.com/office/drawing/2014/main" id="{89BCF294-27BA-7D17-416D-9794FC7B606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76629" y="3848509"/>
            <a:ext cx="406400" cy="406400"/>
          </a:xfrm>
          <a:prstGeom prst="rect">
            <a:avLst/>
          </a:prstGeom>
        </p:spPr>
      </p:pic>
      <p:sp>
        <p:nvSpPr>
          <p:cNvPr id="4" name="Google Shape;395;p32">
            <a:extLst>
              <a:ext uri="{FF2B5EF4-FFF2-40B4-BE49-F238E27FC236}">
                <a16:creationId xmlns:a16="http://schemas.microsoft.com/office/drawing/2014/main" id="{26F4E53B-4CDC-19CC-7D16-363BA4187CDB}"/>
              </a:ext>
            </a:extLst>
          </p:cNvPr>
          <p:cNvSpPr txBox="1"/>
          <p:nvPr/>
        </p:nvSpPr>
        <p:spPr>
          <a:xfrm>
            <a:off x="335718" y="2078953"/>
            <a:ext cx="3377019" cy="837300"/>
          </a:xfrm>
          <a:prstGeom prst="rect">
            <a:avLst/>
          </a:prstGeom>
          <a:noFill/>
          <a:ln>
            <a:noFill/>
          </a:ln>
        </p:spPr>
        <p:txBody>
          <a:bodyPr spcFirstLastPara="1" wrap="square" lIns="91425" tIns="45700" rIns="91425" bIns="45700" anchor="ctr" anchorCtr="0">
            <a:normAutofit/>
          </a:bodyPr>
          <a:lstStyle/>
          <a:p>
            <a:pPr lvl="0">
              <a:lnSpc>
                <a:spcPct val="90000"/>
              </a:lnSpc>
            </a:pPr>
            <a:r>
              <a:rPr lang="is-IS" sz="3000" b="1" dirty="0">
                <a:solidFill>
                  <a:srgbClr val="1B728D"/>
                </a:solidFill>
                <a:latin typeface="Calibri"/>
                <a:ea typeface="Calibri"/>
                <a:cs typeface="Calibri"/>
                <a:sym typeface="Calibri"/>
              </a:rPr>
              <a:t>Tenglar</a:t>
            </a:r>
            <a:r>
              <a:rPr lang="en-US" sz="3000" b="1" dirty="0">
                <a:solidFill>
                  <a:srgbClr val="1B728D"/>
                </a:solidFill>
                <a:latin typeface="Calibri"/>
                <a:ea typeface="Calibri"/>
                <a:cs typeface="Calibri"/>
                <a:sym typeface="Calibri"/>
              </a:rPr>
              <a:t> inn á PEAK:</a:t>
            </a:r>
            <a:endParaRPr sz="3000" b="1" dirty="0">
              <a:solidFill>
                <a:srgbClr val="1B728D"/>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32191"/>
    </mc:Choice>
    <mc:Fallback xmlns="">
      <p:transition spd="slow" advTm="3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2" name="Google Shape;1042;p9"/>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is-IS" dirty="0"/>
              <a:t> Af hverju ekki að prófa einn eða fleiri gagnlega PEAK námspakka?</a:t>
            </a:r>
          </a:p>
          <a:p>
            <a:pPr marL="0" lvl="0" indent="0">
              <a:spcBef>
                <a:spcPts val="0"/>
              </a:spcBef>
            </a:pPr>
            <a:endParaRPr lang="en-GB" b="1" dirty="0">
              <a:solidFill>
                <a:srgbClr val="7F59A1"/>
              </a:solidFill>
            </a:endParaRPr>
          </a:p>
          <a:p>
            <a:pPr marL="228600" lvl="0" indent="-228600" algn="l" rtl="0">
              <a:lnSpc>
                <a:spcPct val="90000"/>
              </a:lnSpc>
              <a:spcBef>
                <a:spcPts val="0"/>
              </a:spcBef>
              <a:spcAft>
                <a:spcPts val="0"/>
              </a:spcAft>
              <a:buClr>
                <a:srgbClr val="595959"/>
              </a:buClr>
              <a:buSzPts val="2400"/>
              <a:buNone/>
            </a:pPr>
            <a:r>
              <a:rPr lang="en-GB" b="1" dirty="0">
                <a:solidFill>
                  <a:srgbClr val="7F59A1"/>
                </a:solidFill>
                <a:hlinkClick r:id="rId3">
                  <a:extLst>
                    <a:ext uri="{A12FA001-AC4F-418D-AE19-62706E023703}">
                      <ahyp:hlinkClr xmlns:ahyp="http://schemas.microsoft.com/office/drawing/2018/hyperlinkcolor" val="tx"/>
                    </a:ext>
                  </a:extLst>
                </a:hlinkClick>
              </a:rPr>
              <a:t>www.peakentrepreneurs.eu</a:t>
            </a:r>
            <a:endParaRPr b="1" dirty="0">
              <a:solidFill>
                <a:srgbClr val="7F59A1"/>
              </a:solidFill>
            </a:endParaRPr>
          </a:p>
        </p:txBody>
      </p:sp>
      <p:sp>
        <p:nvSpPr>
          <p:cNvPr id="1043" name="Google Shape;1043;p9"/>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is-IS" dirty="0"/>
              <a:t>Frekara nám</a:t>
            </a:r>
          </a:p>
        </p:txBody>
      </p:sp>
      <p:pic>
        <p:nvPicPr>
          <p:cNvPr id="6" name="Picture Placeholder 5">
            <a:extLst>
              <a:ext uri="{FF2B5EF4-FFF2-40B4-BE49-F238E27FC236}">
                <a16:creationId xmlns:a16="http://schemas.microsoft.com/office/drawing/2014/main" id="{5F64BB85-4D6F-93B2-DEE2-766A8C737079}"/>
              </a:ext>
            </a:extLst>
          </p:cNvPr>
          <p:cNvPicPr>
            <a:picLocks noGrp="1" noChangeAspect="1"/>
          </p:cNvPicPr>
          <p:nvPr>
            <p:ph type="pic" idx="2"/>
          </p:nvPr>
        </p:nvPicPr>
        <p:blipFill>
          <a:blip r:embed="rId4"/>
          <a:srcRect l="4663" r="4663"/>
          <a:stretch/>
        </p:blipFill>
        <p:spPr>
          <a:xfrm>
            <a:off x="7061200" y="1225193"/>
            <a:ext cx="5130800" cy="3913188"/>
          </a:xfrm>
        </p:spPr>
      </p:pic>
    </p:spTree>
    <p:extLst>
      <p:ext uri="{BB962C8B-B14F-4D97-AF65-F5344CB8AC3E}">
        <p14:creationId xmlns:p14="http://schemas.microsoft.com/office/powerpoint/2010/main" val="422778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
          <p:cNvSpPr txBox="1">
            <a:spLocks noGrp="1"/>
          </p:cNvSpPr>
          <p:nvPr>
            <p:ph type="body" idx="1"/>
          </p:nvPr>
        </p:nvSpPr>
        <p:spPr>
          <a:xfrm>
            <a:off x="530217" y="1899888"/>
            <a:ext cx="4587072" cy="2259166"/>
          </a:xfrm>
          <a:prstGeom prst="rect">
            <a:avLst/>
          </a:prstGeom>
          <a:noFill/>
          <a:ln>
            <a:noFill/>
          </a:ln>
        </p:spPr>
        <p:txBody>
          <a:bodyPr spcFirstLastPara="1" wrap="square" lIns="91425" tIns="45700" rIns="91425" bIns="45700" anchor="t" anchorCtr="0">
            <a:normAutofit lnSpcReduction="10000"/>
          </a:bodyPr>
          <a:lstStyle/>
          <a:p>
            <a:pPr marL="228600" indent="0">
              <a:spcBef>
                <a:spcPts val="0"/>
              </a:spcBef>
            </a:pPr>
            <a:r>
              <a:rPr lang="is-IS" dirty="0">
                <a:solidFill>
                  <a:schemeClr val="bg1"/>
                </a:solidFill>
                <a:latin typeface="Calibri" panose="020F0502020204030204" pitchFamily="34" charset="0"/>
                <a:cs typeface="Calibri" panose="020F0502020204030204" pitchFamily="34" charset="0"/>
              </a:rPr>
              <a:t>Hvatning til ungs fólks </a:t>
            </a:r>
            <a:r>
              <a:rPr lang="is-IS" dirty="0">
                <a:solidFill>
                  <a:schemeClr val="bg1"/>
                </a:solidFill>
                <a:effectLst/>
                <a:latin typeface="Calibri" panose="020F0502020204030204" pitchFamily="34" charset="0"/>
                <a:ea typeface="Calibri" panose="020F0502020204030204" pitchFamily="34" charset="0"/>
              </a:rPr>
              <a:t>til </a:t>
            </a:r>
            <a:r>
              <a:rPr lang="is-IS" b="1" dirty="0">
                <a:solidFill>
                  <a:schemeClr val="bg1"/>
                </a:solidFill>
                <a:effectLst/>
                <a:latin typeface="Calibri" panose="020F0502020204030204" pitchFamily="34" charset="0"/>
                <a:ea typeface="Calibri" panose="020F0502020204030204" pitchFamily="34" charset="0"/>
              </a:rPr>
              <a:t>að dvelja áfram</a:t>
            </a:r>
            <a:r>
              <a:rPr lang="is-IS" dirty="0">
                <a:solidFill>
                  <a:schemeClr val="bg1"/>
                </a:solidFill>
                <a:effectLst/>
                <a:latin typeface="Calibri" panose="020F0502020204030204" pitchFamily="34" charset="0"/>
                <a:ea typeface="Calibri" panose="020F0502020204030204" pitchFamily="34" charset="0"/>
              </a:rPr>
              <a:t>, </a:t>
            </a:r>
            <a:r>
              <a:rPr lang="is-IS" b="1" dirty="0">
                <a:solidFill>
                  <a:schemeClr val="bg1"/>
                </a:solidFill>
                <a:effectLst/>
                <a:latin typeface="Calibri" panose="020F0502020204030204" pitchFamily="34" charset="0"/>
                <a:ea typeface="Calibri" panose="020F0502020204030204" pitchFamily="34" charset="0"/>
              </a:rPr>
              <a:t>flytja til</a:t>
            </a:r>
            <a:r>
              <a:rPr lang="is-IS" dirty="0">
                <a:solidFill>
                  <a:schemeClr val="bg1"/>
                </a:solidFill>
                <a:effectLst/>
                <a:latin typeface="Calibri" panose="020F0502020204030204" pitchFamily="34" charset="0"/>
                <a:ea typeface="Calibri" panose="020F0502020204030204" pitchFamily="34" charset="0"/>
              </a:rPr>
              <a:t>, eða </a:t>
            </a:r>
            <a:r>
              <a:rPr lang="is-IS" b="1" dirty="0">
                <a:solidFill>
                  <a:schemeClr val="bg1"/>
                </a:solidFill>
                <a:effectLst/>
                <a:latin typeface="Calibri" panose="020F0502020204030204" pitchFamily="34" charset="0"/>
                <a:ea typeface="Calibri" panose="020F0502020204030204" pitchFamily="34" charset="0"/>
              </a:rPr>
              <a:t>snúa aftur </a:t>
            </a:r>
            <a:r>
              <a:rPr lang="is-IS" dirty="0">
                <a:solidFill>
                  <a:schemeClr val="bg1"/>
                </a:solidFill>
                <a:effectLst/>
                <a:latin typeface="Calibri" panose="020F0502020204030204" pitchFamily="34" charset="0"/>
                <a:ea typeface="Calibri" panose="020F0502020204030204" pitchFamily="34" charset="0"/>
              </a:rPr>
              <a:t>til fjallasvæða og landsbyggðarinnar </a:t>
            </a:r>
            <a:r>
              <a:rPr lang="is-IS" dirty="0">
                <a:solidFill>
                  <a:schemeClr val="bg1"/>
                </a:solidFill>
                <a:latin typeface="Calibri" panose="020F0502020204030204" pitchFamily="34" charset="0"/>
                <a:cs typeface="Calibri" panose="020F0502020204030204" pitchFamily="34" charset="0"/>
              </a:rPr>
              <a:t>með því að stuðla að frumkvöðlastarfi meðal unga fólksins
</a:t>
            </a:r>
            <a:endParaRPr lang="is-IS" dirty="0"/>
          </a:p>
        </p:txBody>
      </p:sp>
      <p:sp>
        <p:nvSpPr>
          <p:cNvPr id="997" name="Google Shape;997;p4"/>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is-IS" b="1" dirty="0"/>
              <a:t>Innihald</a:t>
            </a:r>
          </a:p>
        </p:txBody>
      </p:sp>
      <p:sp>
        <p:nvSpPr>
          <p:cNvPr id="998" name="Google Shape;998;p4"/>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is-IS" dirty="0"/>
              <a:t>Skilgreining á æsku</a:t>
            </a:r>
          </a:p>
        </p:txBody>
      </p:sp>
      <p:sp>
        <p:nvSpPr>
          <p:cNvPr id="999" name="Google Shape;999;p4"/>
          <p:cNvSpPr txBox="1">
            <a:spLocks noGrp="1"/>
          </p:cNvSpPr>
          <p:nvPr>
            <p:ph type="body" idx="5"/>
          </p:nvPr>
        </p:nvSpPr>
        <p:spPr>
          <a:xfrm>
            <a:off x="7417752" y="2517022"/>
            <a:ext cx="4351866" cy="82237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is-IS" dirty="0"/>
              <a:t>Hvað er frumkvöðlastarf?	</a:t>
            </a:r>
          </a:p>
        </p:txBody>
      </p:sp>
      <p:sp>
        <p:nvSpPr>
          <p:cNvPr id="1000" name="Google Shape;1000;p4"/>
          <p:cNvSpPr txBox="1">
            <a:spLocks noGrp="1"/>
          </p:cNvSpPr>
          <p:nvPr>
            <p:ph type="body" idx="6"/>
          </p:nvPr>
        </p:nvSpPr>
        <p:spPr>
          <a:xfrm>
            <a:off x="7431607" y="3366574"/>
            <a:ext cx="4351866" cy="82237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is-IS" dirty="0"/>
              <a:t>Af hverju að gerast frumkvöðull?</a:t>
            </a:r>
          </a:p>
        </p:txBody>
      </p:sp>
      <p:sp>
        <p:nvSpPr>
          <p:cNvPr id="1001" name="Google Shape;1001;p4"/>
          <p:cNvSpPr txBox="1">
            <a:spLocks noGrp="1"/>
          </p:cNvSpPr>
          <p:nvPr>
            <p:ph type="body" idx="7"/>
          </p:nvPr>
        </p:nvSpPr>
        <p:spPr>
          <a:xfrm>
            <a:off x="7431607" y="4159054"/>
            <a:ext cx="4351866" cy="82237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is-IS" dirty="0"/>
              <a:t>Hindranir og tækifæri</a:t>
            </a:r>
          </a:p>
        </p:txBody>
      </p:sp>
      <p:sp>
        <p:nvSpPr>
          <p:cNvPr id="3" name="Google Shape;1001;p4">
            <a:extLst>
              <a:ext uri="{FF2B5EF4-FFF2-40B4-BE49-F238E27FC236}">
                <a16:creationId xmlns:a16="http://schemas.microsoft.com/office/drawing/2014/main" id="{E156AE73-BD26-D31B-6FA4-21E0CF0A538D}"/>
              </a:ext>
            </a:extLst>
          </p:cNvPr>
          <p:cNvSpPr txBox="1">
            <a:spLocks/>
          </p:cNvSpPr>
          <p:nvPr/>
        </p:nvSpPr>
        <p:spPr>
          <a:xfrm>
            <a:off x="7417752" y="4951534"/>
            <a:ext cx="4351866" cy="82237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is-IS" dirty="0"/>
              <a:t>Verkþætti</a:t>
            </a:r>
          </a:p>
        </p:txBody>
      </p:sp>
      <p:sp>
        <p:nvSpPr>
          <p:cNvPr id="2" name="Textarammi 1">
            <a:extLst>
              <a:ext uri="{FF2B5EF4-FFF2-40B4-BE49-F238E27FC236}">
                <a16:creationId xmlns:a16="http://schemas.microsoft.com/office/drawing/2014/main" id="{1FDD6937-BA15-22F2-EC45-D64201117173}"/>
              </a:ext>
            </a:extLst>
          </p:cNvPr>
          <p:cNvSpPr txBox="1"/>
          <p:nvPr/>
        </p:nvSpPr>
        <p:spPr>
          <a:xfrm>
            <a:off x="7067550" y="5981700"/>
            <a:ext cx="4715923" cy="584775"/>
          </a:xfrm>
          <a:prstGeom prst="rect">
            <a:avLst/>
          </a:prstGeom>
          <a:solidFill>
            <a:schemeClr val="bg1"/>
          </a:solidFill>
        </p:spPr>
        <p:txBody>
          <a:bodyPr wrap="square" rtlCol="0">
            <a:spAutoFit/>
          </a:bodyPr>
          <a:lstStyle/>
          <a:p>
            <a:endParaRPr lang="is-IS" sz="3200" dirty="0"/>
          </a:p>
        </p:txBody>
      </p:sp>
      <p:sp>
        <p:nvSpPr>
          <p:cNvPr id="6" name="Textarammi 5">
            <a:extLst>
              <a:ext uri="{FF2B5EF4-FFF2-40B4-BE49-F238E27FC236}">
                <a16:creationId xmlns:a16="http://schemas.microsoft.com/office/drawing/2014/main" id="{95294B21-689B-4C97-F832-AAA9B72C77FB}"/>
              </a:ext>
            </a:extLst>
          </p:cNvPr>
          <p:cNvSpPr txBox="1"/>
          <p:nvPr/>
        </p:nvSpPr>
        <p:spPr>
          <a:xfrm>
            <a:off x="113293" y="5083876"/>
            <a:ext cx="3503950" cy="861774"/>
          </a:xfrm>
          <a:prstGeom prst="rect">
            <a:avLst/>
          </a:prstGeom>
          <a:noFill/>
        </p:spPr>
        <p:txBody>
          <a:bodyPr wrap="square">
            <a:spAutoFit/>
          </a:bodyPr>
          <a:lstStyle/>
          <a:p>
            <a:pPr rtl="0">
              <a:spcBef>
                <a:spcPts val="0"/>
              </a:spcBef>
              <a:spcAft>
                <a:spcPts val="0"/>
              </a:spcAft>
            </a:pPr>
            <a:r>
              <a:rPr lang="en-US" sz="1000" b="0" i="0" u="none" strike="noStrike" dirty="0">
                <a:solidFill>
                  <a:srgbClr val="FFFFFF"/>
                </a:solidFill>
                <a:effectLst/>
                <a:latin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is-I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11"/>
          <p:cNvSpPr txBox="1">
            <a:spLocks noGrp="1"/>
          </p:cNvSpPr>
          <p:nvPr>
            <p:ph type="body" idx="2"/>
          </p:nvPr>
        </p:nvSpPr>
        <p:spPr>
          <a:xfrm>
            <a:off x="3023720" y="3010393"/>
            <a:ext cx="3049353"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spcBef>
                <a:spcPts val="0"/>
              </a:spcBef>
              <a:buSzPct val="100000"/>
            </a:pPr>
            <a:r>
              <a:rPr lang="is-IS" dirty="0"/>
              <a:t>Yngri en 16 ára</a:t>
            </a:r>
          </a:p>
        </p:txBody>
      </p:sp>
      <p:sp>
        <p:nvSpPr>
          <p:cNvPr id="1059" name="Google Shape;1059;p11"/>
          <p:cNvSpPr txBox="1">
            <a:spLocks noGrp="1"/>
          </p:cNvSpPr>
          <p:nvPr>
            <p:ph type="body" idx="5"/>
          </p:nvPr>
        </p:nvSpPr>
        <p:spPr>
          <a:xfrm>
            <a:off x="-14349" y="3010394"/>
            <a:ext cx="3049353"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buSzPct val="100000"/>
            </a:pPr>
            <a:r>
              <a:rPr lang="is-IS" dirty="0"/>
              <a:t>15-24 ára</a:t>
            </a:r>
          </a:p>
        </p:txBody>
      </p:sp>
      <p:sp>
        <p:nvSpPr>
          <p:cNvPr id="1062" name="Google Shape;1062;p11"/>
          <p:cNvSpPr txBox="1">
            <a:spLocks noGrp="1"/>
          </p:cNvSpPr>
          <p:nvPr>
            <p:ph type="body" idx="8"/>
          </p:nvPr>
        </p:nvSpPr>
        <p:spPr>
          <a:xfrm>
            <a:off x="9088574" y="3010393"/>
            <a:ext cx="3049353"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buSzPct val="100000"/>
            </a:pPr>
            <a:r>
              <a:rPr lang="is-IS" dirty="0"/>
              <a:t>Undir 30 ára</a:t>
            </a:r>
          </a:p>
        </p:txBody>
      </p:sp>
      <p:sp>
        <p:nvSpPr>
          <p:cNvPr id="1065" name="Google Shape;1065;p11"/>
          <p:cNvSpPr txBox="1">
            <a:spLocks noGrp="1"/>
          </p:cNvSpPr>
          <p:nvPr>
            <p:ph type="body" idx="14"/>
          </p:nvPr>
        </p:nvSpPr>
        <p:spPr>
          <a:xfrm>
            <a:off x="6061789" y="3010805"/>
            <a:ext cx="3049353"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buSzPct val="100000"/>
            </a:pPr>
            <a:r>
              <a:rPr lang="is-IS" dirty="0"/>
              <a:t>Ekki fullorðinn</a:t>
            </a:r>
          </a:p>
        </p:txBody>
      </p:sp>
      <p:sp>
        <p:nvSpPr>
          <p:cNvPr id="1067" name="Google Shape;1067;p11"/>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is-IS" dirty="0"/>
              <a:t>Skilgreining á æsku</a:t>
            </a:r>
          </a:p>
        </p:txBody>
      </p:sp>
      <p:sp>
        <p:nvSpPr>
          <p:cNvPr id="3" name="Google Shape;1067;p11">
            <a:extLst>
              <a:ext uri="{FF2B5EF4-FFF2-40B4-BE49-F238E27FC236}">
                <a16:creationId xmlns:a16="http://schemas.microsoft.com/office/drawing/2014/main" id="{FBD0AC84-9EA9-8E87-DD24-1B61AA4F7F0C}"/>
              </a:ext>
            </a:extLst>
          </p:cNvPr>
          <p:cNvSpPr txBox="1">
            <a:spLocks/>
          </p:cNvSpPr>
          <p:nvPr/>
        </p:nvSpPr>
        <p:spPr>
          <a:xfrm>
            <a:off x="-2003093" y="1146076"/>
            <a:ext cx="12181236" cy="582221"/>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595959"/>
              </a:buClr>
              <a:buSzPts val="3600"/>
              <a:buFont typeface="Arial"/>
              <a:buNone/>
              <a:defRPr sz="3600" b="0" i="0" u="none" strike="noStrike" cap="none">
                <a:solidFill>
                  <a:srgbClr val="5959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is-IS" dirty="0">
                <a:latin typeface="Calibri" panose="020F0502020204030204" pitchFamily="34" charset="0"/>
                <a:cs typeface="Calibri" panose="020F0502020204030204" pitchFamily="34" charset="0"/>
              </a:rPr>
              <a:t>Hvernig finnst þér að skilgreina eigi æskuna?</a:t>
            </a:r>
            <a:endParaRPr lang="is-IS" sz="36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3" name="Picture Placeholder 2" descr="Checkmark with solid fill">
            <a:extLst>
              <a:ext uri="{FF2B5EF4-FFF2-40B4-BE49-F238E27FC236}">
                <a16:creationId xmlns:a16="http://schemas.microsoft.com/office/drawing/2014/main" id="{B82B2ACD-C13A-B620-6FAB-53F6CF5FB2D4}"/>
              </a:ext>
            </a:extLst>
          </p:cNvPr>
          <p:cNvPicPr>
            <a:picLocks noGrp="1" noChangeAspect="1"/>
          </p:cNvPicPr>
          <p:nvPr>
            <p:ph type="pic" idx="2"/>
          </p:nvPr>
        </p:nvPicPr>
        <p:blipFill rotWithShape="1">
          <a:blip r:embed="rId3">
            <a:extLst>
              <a:ext uri="{96DAC541-7B7A-43D3-8B79-37D633B846F1}">
                <asvg:svgBlip xmlns:asvg="http://schemas.microsoft.com/office/drawing/2016/SVG/main" r:embed="rId4"/>
              </a:ext>
            </a:extLst>
          </a:blip>
          <a:srcRect l="-11301" t="-14300" r="-10468" b="-7469"/>
          <a:stretch/>
        </p:blipFill>
        <p:spPr>
          <a:xfrm>
            <a:off x="1179513" y="2043113"/>
            <a:ext cx="1724025" cy="1724025"/>
          </a:xfrm>
          <a:prstGeom prst="ellipse">
            <a:avLst/>
          </a:prstGeom>
          <a:solidFill>
            <a:schemeClr val="lt1"/>
          </a:solidFill>
          <a:ln>
            <a:noFill/>
          </a:ln>
        </p:spPr>
      </p:pic>
      <p:pic>
        <p:nvPicPr>
          <p:cNvPr id="9" name="Picture Placeholder 8" descr="Close with solid fill">
            <a:extLst>
              <a:ext uri="{FF2B5EF4-FFF2-40B4-BE49-F238E27FC236}">
                <a16:creationId xmlns:a16="http://schemas.microsoft.com/office/drawing/2014/main" id="{6FDE560D-DBCC-CAC5-5C86-C5785ADF3A2D}"/>
              </a:ext>
            </a:extLst>
          </p:cNvPr>
          <p:cNvPicPr>
            <a:picLocks noGrp="1" noChangeAspect="1"/>
          </p:cNvPicPr>
          <p:nvPr>
            <p:ph type="pic" idx="3"/>
          </p:nvPr>
        </p:nvPicPr>
        <p:blipFill rotWithShape="1">
          <a:blip r:embed="rId5">
            <a:extLst>
              <a:ext uri="{96DAC541-7B7A-43D3-8B79-37D633B846F1}">
                <asvg:svgBlip xmlns:asvg="http://schemas.microsoft.com/office/drawing/2016/SVG/main" r:embed="rId6"/>
              </a:ext>
            </a:extLst>
          </a:blip>
          <a:srcRect l="-6643" t="-4786" r="-4155" b="-6012"/>
          <a:stretch/>
        </p:blipFill>
        <p:spPr>
          <a:xfrm>
            <a:off x="3867150" y="2052638"/>
            <a:ext cx="1724025" cy="1724025"/>
          </a:xfrm>
          <a:prstGeom prst="ellipse">
            <a:avLst/>
          </a:prstGeom>
          <a:solidFill>
            <a:schemeClr val="lt1"/>
          </a:solidFill>
          <a:ln>
            <a:noFill/>
          </a:ln>
        </p:spPr>
      </p:pic>
      <p:pic>
        <p:nvPicPr>
          <p:cNvPr id="4" name="Picture Placeholder 3" descr="Checkmark with solid fill">
            <a:extLst>
              <a:ext uri="{FF2B5EF4-FFF2-40B4-BE49-F238E27FC236}">
                <a16:creationId xmlns:a16="http://schemas.microsoft.com/office/drawing/2014/main" id="{1649F869-8E7F-4498-E10F-5E43D6D766F5}"/>
              </a:ext>
            </a:extLst>
          </p:cNvPr>
          <p:cNvPicPr>
            <a:picLocks noGrp="1" noChangeAspect="1"/>
          </p:cNvPicPr>
          <p:nvPr>
            <p:ph type="pic" idx="4"/>
          </p:nvPr>
        </p:nvPicPr>
        <p:blipFill rotWithShape="1">
          <a:blip r:embed="rId3">
            <a:extLst>
              <a:ext uri="{96DAC541-7B7A-43D3-8B79-37D633B846F1}">
                <asvg:svgBlip xmlns:asvg="http://schemas.microsoft.com/office/drawing/2016/SVG/main" r:embed="rId4"/>
              </a:ext>
            </a:extLst>
          </a:blip>
          <a:srcRect l="-10907" t="-14371" r="-10106" b="-6641"/>
          <a:stretch/>
        </p:blipFill>
        <p:spPr>
          <a:xfrm>
            <a:off x="6543675" y="2047875"/>
            <a:ext cx="1724025" cy="1724025"/>
          </a:xfrm>
          <a:prstGeom prst="ellipse">
            <a:avLst/>
          </a:prstGeom>
          <a:solidFill>
            <a:schemeClr val="lt1"/>
          </a:solidFill>
          <a:ln>
            <a:noFill/>
          </a:ln>
        </p:spPr>
      </p:pic>
      <p:pic>
        <p:nvPicPr>
          <p:cNvPr id="7" name="Picture Placeholder 6" descr="Checkmark with solid fill">
            <a:extLst>
              <a:ext uri="{FF2B5EF4-FFF2-40B4-BE49-F238E27FC236}">
                <a16:creationId xmlns:a16="http://schemas.microsoft.com/office/drawing/2014/main" id="{8ECAFD27-8457-5CA1-9C02-C53C1C374592}"/>
              </a:ext>
            </a:extLst>
          </p:cNvPr>
          <p:cNvPicPr>
            <a:picLocks noGrp="1" noChangeAspect="1"/>
          </p:cNvPicPr>
          <p:nvPr>
            <p:ph type="pic" idx="5"/>
          </p:nvPr>
        </p:nvPicPr>
        <p:blipFill rotWithShape="1">
          <a:blip r:embed="rId3">
            <a:extLst>
              <a:ext uri="{96DAC541-7B7A-43D3-8B79-37D633B846F1}">
                <asvg:svgBlip xmlns:asvg="http://schemas.microsoft.com/office/drawing/2016/SVG/main" r:embed="rId4"/>
              </a:ext>
            </a:extLst>
          </a:blip>
          <a:srcRect l="-3578" t="-8751" r="-9766" b="-4489"/>
          <a:stretch/>
        </p:blipFill>
        <p:spPr>
          <a:xfrm>
            <a:off x="9288463" y="2027238"/>
            <a:ext cx="1724025" cy="1722437"/>
          </a:xfrm>
          <a:prstGeom prst="ellipse">
            <a:avLst/>
          </a:prstGeom>
          <a:solidFill>
            <a:schemeClr val="lt1"/>
          </a:solidFill>
          <a:ln>
            <a:noFill/>
          </a:ln>
        </p:spPr>
      </p:pic>
      <p:sp>
        <p:nvSpPr>
          <p:cNvPr id="1162" name="Google Shape;1162;p20"/>
          <p:cNvSpPr txBox="1">
            <a:spLocks noGrp="1"/>
          </p:cNvSpPr>
          <p:nvPr>
            <p:ph type="body" idx="1"/>
          </p:nvPr>
        </p:nvSpPr>
        <p:spPr>
          <a:xfrm>
            <a:off x="803794" y="4468644"/>
            <a:ext cx="2411058" cy="1237497"/>
          </a:xfrm>
          <a:prstGeom prst="rect">
            <a:avLst/>
          </a:prstGeom>
          <a:noFill/>
          <a:ln>
            <a:noFill/>
          </a:ln>
        </p:spPr>
        <p:txBody>
          <a:bodyPr spcFirstLastPara="1" wrap="square" lIns="91425" tIns="45700" rIns="91425" bIns="45700" anchor="t" anchorCtr="0">
            <a:normAutofit/>
          </a:bodyPr>
          <a:lstStyle/>
          <a:p>
            <a:pPr marL="228600" lvl="0" indent="0">
              <a:spcBef>
                <a:spcPts val="0"/>
              </a:spcBef>
            </a:pPr>
            <a:r>
              <a:rPr lang="is-IS" dirty="0"/>
              <a:t>Sameinuðuþjóðirnar skilgreinda ungmenni sem 15-24 ára</a:t>
            </a:r>
          </a:p>
        </p:txBody>
      </p:sp>
      <p:sp>
        <p:nvSpPr>
          <p:cNvPr id="1163" name="Google Shape;1163;p20"/>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pPr>
            <a:r>
              <a:rPr lang="is-IS" dirty="0"/>
              <a:t>15-24 ára</a:t>
            </a:r>
          </a:p>
        </p:txBody>
      </p:sp>
      <p:sp>
        <p:nvSpPr>
          <p:cNvPr id="1165" name="Google Shape;1165;p20"/>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pPr>
            <a:r>
              <a:rPr lang="is-IS" dirty="0"/>
              <a:t>yngri en 16 ára</a:t>
            </a:r>
          </a:p>
        </p:txBody>
      </p:sp>
      <p:sp>
        <p:nvSpPr>
          <p:cNvPr id="1166" name="Google Shape;1166;p20"/>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fontScale="70000" lnSpcReduction="20000"/>
          </a:bodyPr>
          <a:lstStyle/>
          <a:p>
            <a:pPr marL="228600" lvl="0" indent="0">
              <a:spcBef>
                <a:spcPts val="0"/>
              </a:spcBef>
            </a:pPr>
            <a:r>
              <a:rPr lang="is-IS" dirty="0"/>
              <a:t>Það er algengt í mörgum löndum að skilgreina fólk sem ungmenni fram að „lögræðisaldri", það er þegar einstaklingur fær jafna meðferð samkvæmt lögum, almennt við 18 ára aldur.</a:t>
            </a:r>
          </a:p>
        </p:txBody>
      </p:sp>
      <p:sp>
        <p:nvSpPr>
          <p:cNvPr id="1167" name="Google Shape;1167;p20"/>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279BD3"/>
              </a:buClr>
              <a:buSzPts val="2000"/>
              <a:buNone/>
            </a:pPr>
            <a:r>
              <a:rPr lang="is-IS" dirty="0"/>
              <a:t>Ekki fullorðinn</a:t>
            </a:r>
          </a:p>
        </p:txBody>
      </p:sp>
      <p:sp>
        <p:nvSpPr>
          <p:cNvPr id="1168" name="Google Shape;1168;p20"/>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lnSpcReduction="10000"/>
          </a:bodyPr>
          <a:lstStyle/>
          <a:p>
            <a:pPr marL="228600" lvl="0" indent="0">
              <a:spcBef>
                <a:spcPts val="0"/>
              </a:spcBef>
            </a:pPr>
            <a:r>
              <a:rPr lang="is-IS" dirty="0"/>
              <a:t>Í PEAK verkefninu er skilgreiningin á æsku allt að 30 ára aldri. </a:t>
            </a:r>
            <a:r>
              <a:rPr lang="en-GB" dirty="0"/>
              <a:t>
</a:t>
            </a:r>
            <a:endParaRPr dirty="0"/>
          </a:p>
        </p:txBody>
      </p:sp>
      <p:sp>
        <p:nvSpPr>
          <p:cNvPr id="1169" name="Google Shape;1169;p20"/>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279BD3"/>
              </a:buClr>
              <a:buSzPts val="2000"/>
              <a:buNone/>
            </a:pPr>
            <a:r>
              <a:rPr lang="is-IS" dirty="0"/>
              <a:t>Undir 30 ára</a:t>
            </a:r>
          </a:p>
        </p:txBody>
      </p:sp>
      <p:sp>
        <p:nvSpPr>
          <p:cNvPr id="1170" name="Google Shape;1170;p20"/>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3600"/>
              <a:buNone/>
            </a:pPr>
            <a:r>
              <a:rPr lang="is-IS" dirty="0"/>
              <a:t>Skilgreining á æsku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13C2A5-BCBE-4299-555A-6881AB8F30B7}"/>
              </a:ext>
            </a:extLst>
          </p:cNvPr>
          <p:cNvSpPr>
            <a:spLocks noGrp="1"/>
          </p:cNvSpPr>
          <p:nvPr>
            <p:ph type="body" idx="2"/>
          </p:nvPr>
        </p:nvSpPr>
        <p:spPr>
          <a:xfrm>
            <a:off x="2748839" y="1864332"/>
            <a:ext cx="3441604" cy="3129336"/>
          </a:xfrm>
        </p:spPr>
        <p:txBody>
          <a:bodyPr>
            <a:normAutofit fontScale="25000" lnSpcReduction="20000"/>
          </a:bodyPr>
          <a:lstStyle/>
          <a:p>
            <a:pPr marL="449580">
              <a:lnSpc>
                <a:spcPct val="107000"/>
              </a:lnSpc>
              <a:spcAft>
                <a:spcPts val="800"/>
              </a:spcAft>
            </a:pPr>
            <a:r>
              <a:rPr lang="is-IS" sz="6400" dirty="0"/>
              <a:t>Frumkvöðlastarf er hugarfar sem: </a:t>
            </a:r>
          </a:p>
          <a:p>
            <a:pPr marL="449580">
              <a:lnSpc>
                <a:spcPct val="107000"/>
              </a:lnSpc>
              <a:spcAft>
                <a:spcPts val="800"/>
              </a:spcAft>
            </a:pPr>
            <a:r>
              <a:rPr lang="is-IS" sz="6400" b="1" i="1" dirty="0">
                <a:solidFill>
                  <a:schemeClr val="bg1"/>
                </a:solidFill>
                <a:effectLst/>
                <a:latin typeface="Calibri" panose="020F0502020204030204" pitchFamily="34" charset="0"/>
                <a:ea typeface="Calibri" panose="020F0502020204030204" pitchFamily="34" charset="0"/>
              </a:rPr>
              <a:t>...tekur til hvata og getu einstaklings, á persónulegum grunni eða innan fyrirtækis, til að greina tækifæri og sækjast eftir þeim í því skyni að skapa ný gildi eða efnahagslegan ávinning. Það þarf sköpunargáfu og nýsköpun til að komast inn á og keppa á núverandi markaði, breyta honum eða jafnvel skapa nýjan markað. </a:t>
            </a:r>
            <a:endParaRPr lang="is-IS" sz="6400" dirty="0">
              <a:solidFill>
                <a:schemeClr val="bg1"/>
              </a:solidFill>
              <a:effectLst/>
              <a:latin typeface="Calibri" panose="020F0502020204030204" pitchFamily="34" charset="0"/>
              <a:ea typeface="Calibri" panose="020F0502020204030204" pitchFamily="34" charset="0"/>
            </a:endParaRPr>
          </a:p>
        </p:txBody>
      </p:sp>
      <p:sp>
        <p:nvSpPr>
          <p:cNvPr id="6" name="Text Placeholder 5">
            <a:extLst>
              <a:ext uri="{FF2B5EF4-FFF2-40B4-BE49-F238E27FC236}">
                <a16:creationId xmlns:a16="http://schemas.microsoft.com/office/drawing/2014/main" id="{CB23B072-D123-E3DB-BACD-C23629F196F0}"/>
              </a:ext>
            </a:extLst>
          </p:cNvPr>
          <p:cNvSpPr>
            <a:spLocks noGrp="1"/>
          </p:cNvSpPr>
          <p:nvPr>
            <p:ph type="body" idx="5"/>
          </p:nvPr>
        </p:nvSpPr>
        <p:spPr>
          <a:xfrm>
            <a:off x="206586" y="1967023"/>
            <a:ext cx="2259521" cy="2550386"/>
          </a:xfrm>
        </p:spPr>
        <p:txBody>
          <a:bodyPr>
            <a:normAutofit fontScale="85000" lnSpcReduction="10000"/>
          </a:bodyPr>
          <a:lstStyle/>
          <a:p>
            <a:pPr indent="0"/>
            <a:r>
              <a:rPr lang="is-IS" sz="1600" dirty="0">
                <a:latin typeface="Calibri" panose="020F0502020204030204" pitchFamily="34" charset="0"/>
                <a:cs typeface="Calibri" panose="020F0502020204030204" pitchFamily="34" charset="0"/>
              </a:rPr>
              <a:t>Er upprunnið úr frönsku sögninni:</a:t>
            </a:r>
          </a:p>
          <a:p>
            <a:pPr indent="0"/>
            <a:r>
              <a:rPr lang="is-IS" sz="1600" dirty="0">
                <a:latin typeface="Calibri" panose="020F0502020204030204" pitchFamily="34" charset="0"/>
                <a:cs typeface="Calibri" panose="020F0502020204030204" pitchFamily="34" charset="0"/>
              </a:rPr>
              <a:t>
 „</a:t>
            </a:r>
            <a:r>
              <a:rPr lang="is-IS" sz="1600" dirty="0" err="1">
                <a:latin typeface="Calibri" panose="020F0502020204030204" pitchFamily="34" charset="0"/>
                <a:cs typeface="Calibri" panose="020F0502020204030204" pitchFamily="34" charset="0"/>
              </a:rPr>
              <a:t>Entreprendre</a:t>
            </a:r>
            <a:r>
              <a:rPr lang="is-IS" sz="1600" dirty="0">
                <a:latin typeface="Calibri" panose="020F0502020204030204" pitchFamily="34" charset="0"/>
                <a:cs typeface="Calibri" panose="020F0502020204030204" pitchFamily="34" charset="0"/>
              </a:rPr>
              <a:t>” </a:t>
            </a:r>
          </a:p>
          <a:p>
            <a:pPr indent="0"/>
            <a:r>
              <a:rPr lang="is-IS" sz="1600" dirty="0">
                <a:latin typeface="Calibri" panose="020F0502020204030204" pitchFamily="34" charset="0"/>
                <a:cs typeface="Calibri" panose="020F0502020204030204" pitchFamily="34" charset="0"/>
              </a:rPr>
              <a:t>sem merkir</a:t>
            </a:r>
          </a:p>
          <a:p>
            <a:pPr indent="0"/>
            <a:endParaRPr lang="is-IS" sz="1600" dirty="0">
              <a:solidFill>
                <a:schemeClr val="bg1"/>
              </a:solidFill>
              <a:latin typeface="Calibri" panose="020F0502020204030204" pitchFamily="34" charset="0"/>
              <a:cs typeface="Calibri" panose="020F0502020204030204" pitchFamily="34" charset="0"/>
            </a:endParaRPr>
          </a:p>
          <a:p>
            <a:pPr indent="0">
              <a:lnSpc>
                <a:spcPct val="120000"/>
              </a:lnSpc>
            </a:pPr>
            <a:r>
              <a:rPr lang="is-I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is-IS" sz="18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að byrja eitthvað; hefjast handa við</a:t>
            </a:r>
            <a:r>
              <a:rPr lang="is-I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is-I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59132308-A7A4-C8E4-C0D5-462E3968377C}"/>
              </a:ext>
            </a:extLst>
          </p:cNvPr>
          <p:cNvSpPr>
            <a:spLocks noGrp="1"/>
          </p:cNvSpPr>
          <p:nvPr>
            <p:ph type="body" idx="8"/>
          </p:nvPr>
        </p:nvSpPr>
        <p:spPr>
          <a:xfrm>
            <a:off x="8700880" y="1836069"/>
            <a:ext cx="3441603" cy="3235661"/>
          </a:xfrm>
        </p:spPr>
        <p:txBody>
          <a:bodyPr>
            <a:normAutofit/>
          </a:bodyPr>
          <a:lstStyle/>
          <a:p>
            <a:pPr indent="0"/>
            <a:r>
              <a:rPr lang="is-IS" sz="1400" dirty="0"/>
              <a:t>Það tengist atvinnustarfsemi.</a:t>
            </a:r>
          </a:p>
          <a:p>
            <a:pPr indent="0"/>
            <a:r>
              <a:rPr lang="is-IS" sz="1400" dirty="0"/>
              <a:t>Það felur í sér sköpun eða nýsköpun.</a:t>
            </a:r>
          </a:p>
          <a:p>
            <a:pPr indent="0"/>
            <a:r>
              <a:rPr lang="is-IS" sz="1400" dirty="0"/>
              <a:t>Það felur í sér hreyfanleika og sveigjanleika.</a:t>
            </a:r>
          </a:p>
          <a:p>
            <a:pPr indent="0"/>
            <a:r>
              <a:rPr lang="is-IS" sz="1400" dirty="0"/>
              <a:t>Það þýðir að taka ákvarðanir í óvissu.</a:t>
            </a:r>
          </a:p>
          <a:p>
            <a:pPr indent="0"/>
            <a:r>
              <a:rPr lang="is-IS" sz="1400" dirty="0"/>
              <a:t>Það felur í sér að sameina mismunandi framleiðslutæki.</a:t>
            </a:r>
          </a:p>
          <a:p>
            <a:pPr indent="0"/>
            <a:r>
              <a:rPr lang="is-IS" sz="1400" dirty="0"/>
              <a:t>Það felur í sér áhættu.</a:t>
            </a:r>
          </a:p>
          <a:p>
            <a:pPr indent="0"/>
            <a:r>
              <a:rPr lang="is-IS" sz="1400" dirty="0"/>
              <a:t>Það felur í sér getu til að skipuleggja og stjórna.</a:t>
            </a:r>
          </a:p>
          <a:p>
            <a:pPr indent="0"/>
            <a:endParaRPr lang="is-IS" sz="1400" dirty="0"/>
          </a:p>
        </p:txBody>
      </p:sp>
      <p:sp>
        <p:nvSpPr>
          <p:cNvPr id="12" name="Text Placeholder 11">
            <a:extLst>
              <a:ext uri="{FF2B5EF4-FFF2-40B4-BE49-F238E27FC236}">
                <a16:creationId xmlns:a16="http://schemas.microsoft.com/office/drawing/2014/main" id="{78E21FAF-11E7-3FE2-9D49-CB30EC69ABE3}"/>
              </a:ext>
            </a:extLst>
          </p:cNvPr>
          <p:cNvSpPr>
            <a:spLocks noGrp="1"/>
          </p:cNvSpPr>
          <p:nvPr>
            <p:ph type="body" idx="14"/>
          </p:nvPr>
        </p:nvSpPr>
        <p:spPr>
          <a:xfrm>
            <a:off x="5651526" y="2059352"/>
            <a:ext cx="3441604" cy="3129336"/>
          </a:xfrm>
        </p:spPr>
        <p:txBody>
          <a:bodyPr>
            <a:normAutofit fontScale="40000" lnSpcReduction="20000"/>
          </a:bodyPr>
          <a:lstStyle/>
          <a:p>
            <a:pPr indent="0"/>
            <a:r>
              <a:rPr lang="is-IS" dirty="0"/>
              <a:t>Frumkvöðlastarf snýst um fólk, val þess og aðgerðir við að stofna, taka yfir eða reka fyrirtæki, eða þátttöku þess í stefnumótandi ákvarðanatöku fyrirtækisins. Frumkvöðlar eru fjölbreyttur hópur sem kemur úr öllum stéttum samfélagsins. Samt eru ákveðin sameiginleg einkenni frumkvöðlahegðunar, þ.m.t. að vera reiðubúin að taka áhættu og búa yfir sjálfstæði og trú á eigin getu.</a:t>
            </a:r>
          </a:p>
        </p:txBody>
      </p:sp>
      <p:sp>
        <p:nvSpPr>
          <p:cNvPr id="14" name="Text Placeholder 13">
            <a:extLst>
              <a:ext uri="{FF2B5EF4-FFF2-40B4-BE49-F238E27FC236}">
                <a16:creationId xmlns:a16="http://schemas.microsoft.com/office/drawing/2014/main" id="{E0666068-C238-B838-4C52-6AFD27C7121F}"/>
              </a:ext>
            </a:extLst>
          </p:cNvPr>
          <p:cNvSpPr>
            <a:spLocks noGrp="1"/>
          </p:cNvSpPr>
          <p:nvPr>
            <p:ph type="body" idx="16"/>
          </p:nvPr>
        </p:nvSpPr>
        <p:spPr/>
        <p:txBody>
          <a:bodyPr>
            <a:normAutofit fontScale="85000" lnSpcReduction="20000"/>
          </a:bodyPr>
          <a:lstStyle/>
          <a:p>
            <a:r>
              <a:rPr lang="is-IS" dirty="0"/>
              <a:t>Hvað er frumkvöðlastarf?</a:t>
            </a:r>
          </a:p>
        </p:txBody>
      </p:sp>
    </p:spTree>
    <p:extLst>
      <p:ext uri="{BB962C8B-B14F-4D97-AF65-F5344CB8AC3E}">
        <p14:creationId xmlns:p14="http://schemas.microsoft.com/office/powerpoint/2010/main" val="193652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3" name="Video 2" title="Person using calculator">
            <a:hlinkClick r:id="" action="ppaction://media"/>
            <a:extLst>
              <a:ext uri="{FF2B5EF4-FFF2-40B4-BE49-F238E27FC236}">
                <a16:creationId xmlns:a16="http://schemas.microsoft.com/office/drawing/2014/main" id="{111A9E1E-414D-B6F2-8696-221C26C23D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223" r="17574" b="16593"/>
          <a:stretch/>
        </p:blipFill>
        <p:spPr>
          <a:xfrm>
            <a:off x="0" y="989715"/>
            <a:ext cx="7405189" cy="5868286"/>
          </a:xfrm>
          <a:prstGeom prst="rect">
            <a:avLst/>
          </a:prstGeom>
        </p:spPr>
      </p:pic>
      <p:sp>
        <p:nvSpPr>
          <p:cNvPr id="6" name="Flowchart: Stored Data 5">
            <a:extLst>
              <a:ext uri="{FF2B5EF4-FFF2-40B4-BE49-F238E27FC236}">
                <a16:creationId xmlns:a16="http://schemas.microsoft.com/office/drawing/2014/main" id="{EC4922A1-C059-5656-9FED-E7E30A1C908F}"/>
              </a:ext>
            </a:extLst>
          </p:cNvPr>
          <p:cNvSpPr/>
          <p:nvPr/>
        </p:nvSpPr>
        <p:spPr>
          <a:xfrm rot="8950383">
            <a:off x="3213372" y="-1227782"/>
            <a:ext cx="5275047" cy="840316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736 w 10069"/>
              <a:gd name="connsiteY0" fmla="*/ 0 h 10000"/>
              <a:gd name="connsiteX1" fmla="*/ 10069 w 10069"/>
              <a:gd name="connsiteY1" fmla="*/ 0 h 10000"/>
              <a:gd name="connsiteX2" fmla="*/ 8402 w 10069"/>
              <a:gd name="connsiteY2" fmla="*/ 5000 h 10000"/>
              <a:gd name="connsiteX3" fmla="*/ 10069 w 10069"/>
              <a:gd name="connsiteY3" fmla="*/ 10000 h 10000"/>
              <a:gd name="connsiteX4" fmla="*/ 3897 w 10069"/>
              <a:gd name="connsiteY4" fmla="*/ 8494 h 10000"/>
              <a:gd name="connsiteX5" fmla="*/ 69 w 10069"/>
              <a:gd name="connsiteY5" fmla="*/ 5000 h 10000"/>
              <a:gd name="connsiteX6" fmla="*/ 1736 w 10069"/>
              <a:gd name="connsiteY6" fmla="*/ 0 h 10000"/>
              <a:gd name="connsiteX0" fmla="*/ 1736 w 10069"/>
              <a:gd name="connsiteY0" fmla="*/ 0 h 10000"/>
              <a:gd name="connsiteX1" fmla="*/ 9590 w 10069"/>
              <a:gd name="connsiteY1" fmla="*/ 1142 h 10000"/>
              <a:gd name="connsiteX2" fmla="*/ 8402 w 10069"/>
              <a:gd name="connsiteY2" fmla="*/ 5000 h 10000"/>
              <a:gd name="connsiteX3" fmla="*/ 10069 w 10069"/>
              <a:gd name="connsiteY3" fmla="*/ 10000 h 10000"/>
              <a:gd name="connsiteX4" fmla="*/ 3897 w 10069"/>
              <a:gd name="connsiteY4" fmla="*/ 8494 h 10000"/>
              <a:gd name="connsiteX5" fmla="*/ 69 w 10069"/>
              <a:gd name="connsiteY5" fmla="*/ 5000 h 10000"/>
              <a:gd name="connsiteX6" fmla="*/ 1736 w 10069"/>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9" h="10000">
                <a:moveTo>
                  <a:pt x="1736" y="0"/>
                </a:moveTo>
                <a:lnTo>
                  <a:pt x="9590" y="1142"/>
                </a:lnTo>
                <a:cubicBezTo>
                  <a:pt x="8669" y="1142"/>
                  <a:pt x="8322" y="3524"/>
                  <a:pt x="8402" y="5000"/>
                </a:cubicBezTo>
                <a:cubicBezTo>
                  <a:pt x="8482" y="6476"/>
                  <a:pt x="9148" y="10000"/>
                  <a:pt x="10069" y="10000"/>
                </a:cubicBezTo>
                <a:cubicBezTo>
                  <a:pt x="7291" y="10000"/>
                  <a:pt x="6675" y="8494"/>
                  <a:pt x="3897" y="8494"/>
                </a:cubicBezTo>
                <a:cubicBezTo>
                  <a:pt x="2976" y="8494"/>
                  <a:pt x="429" y="6416"/>
                  <a:pt x="69" y="5000"/>
                </a:cubicBezTo>
                <a:cubicBezTo>
                  <a:pt x="-291" y="3584"/>
                  <a:pt x="815" y="0"/>
                  <a:pt x="173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 name="Google Shape;1049;p10"/>
          <p:cNvSpPr txBox="1">
            <a:spLocks noGrp="1"/>
          </p:cNvSpPr>
          <p:nvPr>
            <p:ph type="body" idx="1"/>
          </p:nvPr>
        </p:nvSpPr>
        <p:spPr>
          <a:xfrm>
            <a:off x="4628905" y="1640543"/>
            <a:ext cx="6971708" cy="3867704"/>
          </a:xfrm>
          <a:prstGeom prst="rect">
            <a:avLst/>
          </a:prstGeom>
          <a:noFill/>
          <a:ln>
            <a:noFill/>
          </a:ln>
        </p:spPr>
        <p:txBody>
          <a:bodyPr spcFirstLastPara="1" wrap="square" lIns="91425" tIns="45700" rIns="91425" bIns="45700" anchor="t" anchorCtr="0">
            <a:normAutofit/>
          </a:bodyPr>
          <a:lstStyle/>
          <a:p>
            <a:pPr marL="228600" lvl="0" indent="0">
              <a:spcBef>
                <a:spcPts val="0"/>
              </a:spcBef>
            </a:pPr>
            <a:r>
              <a:rPr lang="is-IS" sz="3200" dirty="0"/>
              <a:t>Margt ungt fólk í Evrópusambandinu fær ekki atvinnu. Þessi staða getur versnað enn frekar þegar ungt fólk býr í dreifbýli og afskekktum samfélögum eins og fjallasvæðum. </a:t>
            </a:r>
            <a:r>
              <a:rPr lang="en-GB" sz="3200" dirty="0"/>
              <a:t>
</a:t>
            </a:r>
            <a:endParaRPr dirty="0"/>
          </a:p>
        </p:txBody>
      </p:sp>
      <p:sp>
        <p:nvSpPr>
          <p:cNvPr id="7" name="Flowchart: Stored Data 6">
            <a:extLst>
              <a:ext uri="{FF2B5EF4-FFF2-40B4-BE49-F238E27FC236}">
                <a16:creationId xmlns:a16="http://schemas.microsoft.com/office/drawing/2014/main" id="{02C19A24-7821-13F8-0681-F1D30F8894A6}"/>
              </a:ext>
            </a:extLst>
          </p:cNvPr>
          <p:cNvSpPr/>
          <p:nvPr/>
        </p:nvSpPr>
        <p:spPr>
          <a:xfrm rot="6072359">
            <a:off x="1200528" y="-1497765"/>
            <a:ext cx="2013934" cy="452905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76 w 8509"/>
              <a:gd name="connsiteY0" fmla="*/ 0 h 10000"/>
              <a:gd name="connsiteX1" fmla="*/ 8509 w 8509"/>
              <a:gd name="connsiteY1" fmla="*/ 0 h 10000"/>
              <a:gd name="connsiteX2" fmla="*/ 6842 w 8509"/>
              <a:gd name="connsiteY2" fmla="*/ 5000 h 10000"/>
              <a:gd name="connsiteX3" fmla="*/ 8509 w 8509"/>
              <a:gd name="connsiteY3" fmla="*/ 10000 h 10000"/>
              <a:gd name="connsiteX4" fmla="*/ 176 w 8509"/>
              <a:gd name="connsiteY4" fmla="*/ 10000 h 10000"/>
              <a:gd name="connsiteX5" fmla="*/ 2258 w 8509"/>
              <a:gd name="connsiteY5" fmla="*/ 4501 h 10000"/>
              <a:gd name="connsiteX6" fmla="*/ 176 w 8509"/>
              <a:gd name="connsiteY6" fmla="*/ 0 h 10000"/>
              <a:gd name="connsiteX0" fmla="*/ 274 w 10067"/>
              <a:gd name="connsiteY0" fmla="*/ 0 h 10000"/>
              <a:gd name="connsiteX1" fmla="*/ 10067 w 10067"/>
              <a:gd name="connsiteY1" fmla="*/ 0 h 10000"/>
              <a:gd name="connsiteX2" fmla="*/ 8108 w 10067"/>
              <a:gd name="connsiteY2" fmla="*/ 5000 h 10000"/>
              <a:gd name="connsiteX3" fmla="*/ 10067 w 10067"/>
              <a:gd name="connsiteY3" fmla="*/ 10000 h 10000"/>
              <a:gd name="connsiteX4" fmla="*/ 274 w 10067"/>
              <a:gd name="connsiteY4" fmla="*/ 10000 h 10000"/>
              <a:gd name="connsiteX5" fmla="*/ 2721 w 10067"/>
              <a:gd name="connsiteY5" fmla="*/ 4501 h 10000"/>
              <a:gd name="connsiteX6" fmla="*/ 274 w 10067"/>
              <a:gd name="connsiteY6" fmla="*/ 0 h 10000"/>
              <a:gd name="connsiteX0" fmla="*/ 1877 w 10013"/>
              <a:gd name="connsiteY0" fmla="*/ 0 h 10149"/>
              <a:gd name="connsiteX1" fmla="*/ 10013 w 10013"/>
              <a:gd name="connsiteY1" fmla="*/ 149 h 10149"/>
              <a:gd name="connsiteX2" fmla="*/ 8054 w 10013"/>
              <a:gd name="connsiteY2" fmla="*/ 5149 h 10149"/>
              <a:gd name="connsiteX3" fmla="*/ 10013 w 10013"/>
              <a:gd name="connsiteY3" fmla="*/ 10149 h 10149"/>
              <a:gd name="connsiteX4" fmla="*/ 220 w 10013"/>
              <a:gd name="connsiteY4" fmla="*/ 10149 h 10149"/>
              <a:gd name="connsiteX5" fmla="*/ 2667 w 10013"/>
              <a:gd name="connsiteY5" fmla="*/ 4650 h 10149"/>
              <a:gd name="connsiteX6" fmla="*/ 1877 w 10013"/>
              <a:gd name="connsiteY6" fmla="*/ 0 h 10149"/>
              <a:gd name="connsiteX0" fmla="*/ 1849 w 9985"/>
              <a:gd name="connsiteY0" fmla="*/ 0 h 10149"/>
              <a:gd name="connsiteX1" fmla="*/ 9985 w 9985"/>
              <a:gd name="connsiteY1" fmla="*/ 149 h 10149"/>
              <a:gd name="connsiteX2" fmla="*/ 8026 w 9985"/>
              <a:gd name="connsiteY2" fmla="*/ 5149 h 10149"/>
              <a:gd name="connsiteX3" fmla="*/ 9985 w 9985"/>
              <a:gd name="connsiteY3" fmla="*/ 10149 h 10149"/>
              <a:gd name="connsiteX4" fmla="*/ 192 w 9985"/>
              <a:gd name="connsiteY4" fmla="*/ 10149 h 10149"/>
              <a:gd name="connsiteX5" fmla="*/ 3237 w 9985"/>
              <a:gd name="connsiteY5" fmla="*/ 4797 h 10149"/>
              <a:gd name="connsiteX6" fmla="*/ 1849 w 9985"/>
              <a:gd name="connsiteY6" fmla="*/ 0 h 10149"/>
              <a:gd name="connsiteX0" fmla="*/ 337 w 8485"/>
              <a:gd name="connsiteY0" fmla="*/ 0 h 10000"/>
              <a:gd name="connsiteX1" fmla="*/ 8485 w 8485"/>
              <a:gd name="connsiteY1" fmla="*/ 147 h 10000"/>
              <a:gd name="connsiteX2" fmla="*/ 6523 w 8485"/>
              <a:gd name="connsiteY2" fmla="*/ 5073 h 10000"/>
              <a:gd name="connsiteX3" fmla="*/ 8485 w 8485"/>
              <a:gd name="connsiteY3" fmla="*/ 10000 h 10000"/>
              <a:gd name="connsiteX4" fmla="*/ 4221 w 8485"/>
              <a:gd name="connsiteY4" fmla="*/ 9806 h 10000"/>
              <a:gd name="connsiteX5" fmla="*/ 1727 w 8485"/>
              <a:gd name="connsiteY5" fmla="*/ 4727 h 10000"/>
              <a:gd name="connsiteX6" fmla="*/ 337 w 8485"/>
              <a:gd name="connsiteY6" fmla="*/ 0 h 10000"/>
              <a:gd name="connsiteX0" fmla="*/ 397 w 10000"/>
              <a:gd name="connsiteY0" fmla="*/ 0 h 9806"/>
              <a:gd name="connsiteX1" fmla="*/ 10000 w 10000"/>
              <a:gd name="connsiteY1" fmla="*/ 147 h 9806"/>
              <a:gd name="connsiteX2" fmla="*/ 7688 w 10000"/>
              <a:gd name="connsiteY2" fmla="*/ 5073 h 9806"/>
              <a:gd name="connsiteX3" fmla="*/ 9382 w 10000"/>
              <a:gd name="connsiteY3" fmla="*/ 9384 h 9806"/>
              <a:gd name="connsiteX4" fmla="*/ 4975 w 10000"/>
              <a:gd name="connsiteY4" fmla="*/ 9806 h 9806"/>
              <a:gd name="connsiteX5" fmla="*/ 2035 w 10000"/>
              <a:gd name="connsiteY5" fmla="*/ 4727 h 9806"/>
              <a:gd name="connsiteX6" fmla="*/ 397 w 10000"/>
              <a:gd name="connsiteY6" fmla="*/ 0 h 9806"/>
              <a:gd name="connsiteX0" fmla="*/ 329 w 9932"/>
              <a:gd name="connsiteY0" fmla="*/ 0 h 10000"/>
              <a:gd name="connsiteX1" fmla="*/ 9932 w 9932"/>
              <a:gd name="connsiteY1" fmla="*/ 150 h 10000"/>
              <a:gd name="connsiteX2" fmla="*/ 7620 w 9932"/>
              <a:gd name="connsiteY2" fmla="*/ 5173 h 10000"/>
              <a:gd name="connsiteX3" fmla="*/ 9314 w 9932"/>
              <a:gd name="connsiteY3" fmla="*/ 9570 h 10000"/>
              <a:gd name="connsiteX4" fmla="*/ 4907 w 9932"/>
              <a:gd name="connsiteY4" fmla="*/ 10000 h 10000"/>
              <a:gd name="connsiteX5" fmla="*/ 2627 w 9932"/>
              <a:gd name="connsiteY5" fmla="*/ 4757 h 10000"/>
              <a:gd name="connsiteX6" fmla="*/ 329 w 9932"/>
              <a:gd name="connsiteY6" fmla="*/ 0 h 10000"/>
              <a:gd name="connsiteX0" fmla="*/ 324 w 9993"/>
              <a:gd name="connsiteY0" fmla="*/ 0 h 10000"/>
              <a:gd name="connsiteX1" fmla="*/ 9993 w 9993"/>
              <a:gd name="connsiteY1" fmla="*/ 150 h 10000"/>
              <a:gd name="connsiteX2" fmla="*/ 7665 w 9993"/>
              <a:gd name="connsiteY2" fmla="*/ 5173 h 10000"/>
              <a:gd name="connsiteX3" fmla="*/ 9371 w 9993"/>
              <a:gd name="connsiteY3" fmla="*/ 9570 h 10000"/>
              <a:gd name="connsiteX4" fmla="*/ 4934 w 9993"/>
              <a:gd name="connsiteY4" fmla="*/ 10000 h 10000"/>
              <a:gd name="connsiteX5" fmla="*/ 4352 w 9993"/>
              <a:gd name="connsiteY5" fmla="*/ 8979 h 10000"/>
              <a:gd name="connsiteX6" fmla="*/ 2638 w 9993"/>
              <a:gd name="connsiteY6" fmla="*/ 4757 h 10000"/>
              <a:gd name="connsiteX7" fmla="*/ 324 w 9993"/>
              <a:gd name="connsiteY7" fmla="*/ 0 h 10000"/>
              <a:gd name="connsiteX0" fmla="*/ 559 w 10235"/>
              <a:gd name="connsiteY0" fmla="*/ 0 h 10000"/>
              <a:gd name="connsiteX1" fmla="*/ 10235 w 10235"/>
              <a:gd name="connsiteY1" fmla="*/ 150 h 10000"/>
              <a:gd name="connsiteX2" fmla="*/ 7905 w 10235"/>
              <a:gd name="connsiteY2" fmla="*/ 5173 h 10000"/>
              <a:gd name="connsiteX3" fmla="*/ 9613 w 10235"/>
              <a:gd name="connsiteY3" fmla="*/ 9570 h 10000"/>
              <a:gd name="connsiteX4" fmla="*/ 5172 w 10235"/>
              <a:gd name="connsiteY4" fmla="*/ 10000 h 10000"/>
              <a:gd name="connsiteX5" fmla="*/ 4590 w 10235"/>
              <a:gd name="connsiteY5" fmla="*/ 8979 h 10000"/>
              <a:gd name="connsiteX6" fmla="*/ 2875 w 10235"/>
              <a:gd name="connsiteY6" fmla="*/ 4757 h 10000"/>
              <a:gd name="connsiteX7" fmla="*/ 1482 w 10235"/>
              <a:gd name="connsiteY7" fmla="*/ 1891 h 10000"/>
              <a:gd name="connsiteX8" fmla="*/ 559 w 10235"/>
              <a:gd name="connsiteY8" fmla="*/ 0 h 10000"/>
              <a:gd name="connsiteX0" fmla="*/ 812 w 10488"/>
              <a:gd name="connsiteY0" fmla="*/ 0 h 10000"/>
              <a:gd name="connsiteX1" fmla="*/ 10488 w 10488"/>
              <a:gd name="connsiteY1" fmla="*/ 150 h 10000"/>
              <a:gd name="connsiteX2" fmla="*/ 8158 w 10488"/>
              <a:gd name="connsiteY2" fmla="*/ 5173 h 10000"/>
              <a:gd name="connsiteX3" fmla="*/ 9866 w 10488"/>
              <a:gd name="connsiteY3" fmla="*/ 9570 h 10000"/>
              <a:gd name="connsiteX4" fmla="*/ 5425 w 10488"/>
              <a:gd name="connsiteY4" fmla="*/ 10000 h 10000"/>
              <a:gd name="connsiteX5" fmla="*/ 4843 w 10488"/>
              <a:gd name="connsiteY5" fmla="*/ 8979 h 10000"/>
              <a:gd name="connsiteX6" fmla="*/ 3128 w 10488"/>
              <a:gd name="connsiteY6" fmla="*/ 4757 h 10000"/>
              <a:gd name="connsiteX7" fmla="*/ 1735 w 10488"/>
              <a:gd name="connsiteY7" fmla="*/ 1891 h 10000"/>
              <a:gd name="connsiteX8" fmla="*/ 755 w 10488"/>
              <a:gd name="connsiteY8" fmla="*/ 393 h 10000"/>
              <a:gd name="connsiteX9" fmla="*/ 812 w 10488"/>
              <a:gd name="connsiteY9" fmla="*/ 0 h 10000"/>
              <a:gd name="connsiteX0" fmla="*/ 805 w 10481"/>
              <a:gd name="connsiteY0" fmla="*/ 0 h 10000"/>
              <a:gd name="connsiteX1" fmla="*/ 10481 w 10481"/>
              <a:gd name="connsiteY1" fmla="*/ 150 h 10000"/>
              <a:gd name="connsiteX2" fmla="*/ 8151 w 10481"/>
              <a:gd name="connsiteY2" fmla="*/ 5173 h 10000"/>
              <a:gd name="connsiteX3" fmla="*/ 9859 w 10481"/>
              <a:gd name="connsiteY3" fmla="*/ 9570 h 10000"/>
              <a:gd name="connsiteX4" fmla="*/ 5418 w 10481"/>
              <a:gd name="connsiteY4" fmla="*/ 10000 h 10000"/>
              <a:gd name="connsiteX5" fmla="*/ 4836 w 10481"/>
              <a:gd name="connsiteY5" fmla="*/ 8979 h 10000"/>
              <a:gd name="connsiteX6" fmla="*/ 3121 w 10481"/>
              <a:gd name="connsiteY6" fmla="*/ 4757 h 10000"/>
              <a:gd name="connsiteX7" fmla="*/ 1728 w 10481"/>
              <a:gd name="connsiteY7" fmla="*/ 1891 h 10000"/>
              <a:gd name="connsiteX8" fmla="*/ 748 w 10481"/>
              <a:gd name="connsiteY8" fmla="*/ 393 h 10000"/>
              <a:gd name="connsiteX9" fmla="*/ 702 w 10481"/>
              <a:gd name="connsiteY9" fmla="*/ 182 h 10000"/>
              <a:gd name="connsiteX10" fmla="*/ 805 w 10481"/>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1" h="10000">
                <a:moveTo>
                  <a:pt x="805" y="0"/>
                </a:moveTo>
                <a:lnTo>
                  <a:pt x="10481" y="150"/>
                </a:lnTo>
                <a:cubicBezTo>
                  <a:pt x="9193" y="150"/>
                  <a:pt x="8255" y="3604"/>
                  <a:pt x="8151" y="5173"/>
                </a:cubicBezTo>
                <a:cubicBezTo>
                  <a:pt x="8047" y="6743"/>
                  <a:pt x="8571" y="9570"/>
                  <a:pt x="9859" y="9570"/>
                </a:cubicBezTo>
                <a:lnTo>
                  <a:pt x="5418" y="10000"/>
                </a:lnTo>
                <a:cubicBezTo>
                  <a:pt x="4510" y="9908"/>
                  <a:pt x="5219" y="9853"/>
                  <a:pt x="4836" y="8979"/>
                </a:cubicBezTo>
                <a:cubicBezTo>
                  <a:pt x="4453" y="8105"/>
                  <a:pt x="3639" y="5938"/>
                  <a:pt x="3121" y="4757"/>
                </a:cubicBezTo>
                <a:cubicBezTo>
                  <a:pt x="2603" y="3576"/>
                  <a:pt x="2212" y="2620"/>
                  <a:pt x="1728" y="1891"/>
                </a:cubicBezTo>
                <a:cubicBezTo>
                  <a:pt x="1244" y="1162"/>
                  <a:pt x="1041" y="696"/>
                  <a:pt x="748" y="393"/>
                </a:cubicBezTo>
                <a:cubicBezTo>
                  <a:pt x="455" y="90"/>
                  <a:pt x="693" y="247"/>
                  <a:pt x="702" y="182"/>
                </a:cubicBezTo>
                <a:cubicBezTo>
                  <a:pt x="711" y="117"/>
                  <a:pt x="-947" y="-12"/>
                  <a:pt x="805"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0" name="Google Shape;1050;p10"/>
          <p:cNvSpPr txBox="1">
            <a:spLocks noGrp="1"/>
          </p:cNvSpPr>
          <p:nvPr>
            <p:ph type="body" idx="3"/>
          </p:nvPr>
        </p:nvSpPr>
        <p:spPr>
          <a:xfrm>
            <a:off x="1664378" y="364277"/>
            <a:ext cx="6971707" cy="582221"/>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da-DK" dirty="0"/>
              <a:t>Hvers vegna að gerast frumkvöðull?</a:t>
            </a:r>
            <a:endParaRPr dirty="0"/>
          </a:p>
        </p:txBody>
      </p:sp>
      <p:pic>
        <p:nvPicPr>
          <p:cNvPr id="9" name="Picture 8" descr="A picture containing chart&#10;&#10;Description automatically generated">
            <a:extLst>
              <a:ext uri="{FF2B5EF4-FFF2-40B4-BE49-F238E27FC236}">
                <a16:creationId xmlns:a16="http://schemas.microsoft.com/office/drawing/2014/main" id="{05BD9AF1-DD19-FECC-8C62-3EE99F9E7E35}"/>
              </a:ext>
            </a:extLst>
          </p:cNvPr>
          <p:cNvPicPr>
            <a:picLocks noChangeAspect="1"/>
          </p:cNvPicPr>
          <p:nvPr/>
        </p:nvPicPr>
        <p:blipFill rotWithShape="1">
          <a:blip r:embed="rId6"/>
          <a:srcRect l="14263" t="63363" r="59367"/>
          <a:stretch/>
        </p:blipFill>
        <p:spPr>
          <a:xfrm>
            <a:off x="5479205" y="4359896"/>
            <a:ext cx="3214969" cy="2512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2E730E-B7EB-008C-8D68-DB404B5B1ED1}"/>
              </a:ext>
            </a:extLst>
          </p:cNvPr>
          <p:cNvSpPr>
            <a:spLocks noGrp="1"/>
          </p:cNvSpPr>
          <p:nvPr>
            <p:ph type="body" idx="3"/>
          </p:nvPr>
        </p:nvSpPr>
        <p:spPr>
          <a:xfrm>
            <a:off x="0" y="6277075"/>
            <a:ext cx="7448890" cy="768096"/>
          </a:xfrm>
        </p:spPr>
        <p:txBody>
          <a:bodyPr/>
          <a:lstStyle/>
          <a:p>
            <a:pPr marL="0" lvl="0" indent="0">
              <a:spcBef>
                <a:spcPts val="0"/>
              </a:spcBef>
            </a:pPr>
            <a:r>
              <a:rPr lang="sv-SE" dirty="0"/>
              <a:t>Hvers vegna að gerast frumkvöðull?</a:t>
            </a:r>
          </a:p>
        </p:txBody>
      </p:sp>
      <p:sp>
        <p:nvSpPr>
          <p:cNvPr id="7" name="Staðgengill myndar 6">
            <a:extLst>
              <a:ext uri="{FF2B5EF4-FFF2-40B4-BE49-F238E27FC236}">
                <a16:creationId xmlns:a16="http://schemas.microsoft.com/office/drawing/2014/main" id="{C1049D78-8DF7-12F6-BD6D-EED0F870BE2A}"/>
              </a:ext>
            </a:extLst>
          </p:cNvPr>
          <p:cNvSpPr>
            <a:spLocks noGrp="1"/>
          </p:cNvSpPr>
          <p:nvPr>
            <p:ph type="pic" idx="2"/>
          </p:nvPr>
        </p:nvSpPr>
        <p:spPr/>
      </p:sp>
      <p:pic>
        <p:nvPicPr>
          <p:cNvPr id="8" name="Mynd 7">
            <a:extLst>
              <a:ext uri="{FF2B5EF4-FFF2-40B4-BE49-F238E27FC236}">
                <a16:creationId xmlns:a16="http://schemas.microsoft.com/office/drawing/2014/main" id="{71F94114-52DC-0963-F685-CFD61A3B28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26" y="-147124"/>
            <a:ext cx="12220460" cy="6302263"/>
          </a:xfrm>
          <a:prstGeom prst="rect">
            <a:avLst/>
          </a:prstGeom>
        </p:spPr>
      </p:pic>
    </p:spTree>
    <p:extLst>
      <p:ext uri="{BB962C8B-B14F-4D97-AF65-F5344CB8AC3E}">
        <p14:creationId xmlns:p14="http://schemas.microsoft.com/office/powerpoint/2010/main" val="3602127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Video 12" title="Birds Flying Over Snowcapped Mountain">
            <a:hlinkClick r:id="" action="ppaction://media"/>
            <a:extLst>
              <a:ext uri="{FF2B5EF4-FFF2-40B4-BE49-F238E27FC236}">
                <a16:creationId xmlns:a16="http://schemas.microsoft.com/office/drawing/2014/main" id="{D81116DC-7474-2221-5A20-49E34F7B85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Speech Bubble: Rectangle with Corners Rounded 3">
            <a:extLst>
              <a:ext uri="{FF2B5EF4-FFF2-40B4-BE49-F238E27FC236}">
                <a16:creationId xmlns:a16="http://schemas.microsoft.com/office/drawing/2014/main" id="{3FCD9C8A-5747-FFF2-6474-9E15DF54B741}"/>
              </a:ext>
            </a:extLst>
          </p:cNvPr>
          <p:cNvSpPr/>
          <p:nvPr/>
        </p:nvSpPr>
        <p:spPr>
          <a:xfrm>
            <a:off x="228598" y="581443"/>
            <a:ext cx="6480643" cy="2762250"/>
          </a:xfrm>
          <a:prstGeom prst="wedgeRoundRectCallout">
            <a:avLst>
              <a:gd name="adj1" fmla="val 40354"/>
              <a:gd name="adj2" fmla="val 70086"/>
              <a:gd name="adj3" fmla="val 16667"/>
            </a:avLst>
          </a:prstGeom>
          <a:solidFill>
            <a:srgbClr val="7F59A1"/>
          </a:solidFill>
          <a:ln>
            <a:solidFill>
              <a:srgbClr val="7F5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schemeClr val="bg1"/>
                </a:solidFill>
              </a:rPr>
              <a:t>	</a:t>
            </a:r>
          </a:p>
        </p:txBody>
      </p:sp>
      <p:pic>
        <p:nvPicPr>
          <p:cNvPr id="9" name="Graphic 8" descr="Earth globe: Africa and Europe with solid fill">
            <a:extLst>
              <a:ext uri="{FF2B5EF4-FFF2-40B4-BE49-F238E27FC236}">
                <a16:creationId xmlns:a16="http://schemas.microsoft.com/office/drawing/2014/main" id="{C9AB376F-F3C9-F113-6A23-0AD0FEE692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8625" y="964994"/>
            <a:ext cx="1683284" cy="1683284"/>
          </a:xfrm>
          <a:prstGeom prst="rect">
            <a:avLst/>
          </a:prstGeom>
        </p:spPr>
      </p:pic>
      <p:pic>
        <p:nvPicPr>
          <p:cNvPr id="15" name="Graphic 14" descr="Group success with solid fill">
            <a:extLst>
              <a:ext uri="{FF2B5EF4-FFF2-40B4-BE49-F238E27FC236}">
                <a16:creationId xmlns:a16="http://schemas.microsoft.com/office/drawing/2014/main" id="{7E757E66-66FB-32FF-A021-9F920FC778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8825" y="3652126"/>
            <a:ext cx="2420069" cy="2420069"/>
          </a:xfrm>
          <a:prstGeom prst="rect">
            <a:avLst/>
          </a:prstGeom>
        </p:spPr>
      </p:pic>
      <p:sp>
        <p:nvSpPr>
          <p:cNvPr id="5" name="Textarammi 4">
            <a:extLst>
              <a:ext uri="{FF2B5EF4-FFF2-40B4-BE49-F238E27FC236}">
                <a16:creationId xmlns:a16="http://schemas.microsoft.com/office/drawing/2014/main" id="{A5B0188A-276F-E252-7CB5-51C5983D396C}"/>
              </a:ext>
            </a:extLst>
          </p:cNvPr>
          <p:cNvSpPr txBox="1"/>
          <p:nvPr/>
        </p:nvSpPr>
        <p:spPr>
          <a:xfrm>
            <a:off x="2006221" y="785806"/>
            <a:ext cx="4599295" cy="2246769"/>
          </a:xfrm>
          <a:prstGeom prst="rect">
            <a:avLst/>
          </a:prstGeom>
          <a:noFill/>
        </p:spPr>
        <p:txBody>
          <a:bodyPr wrap="square" rtlCol="0">
            <a:spAutoFit/>
          </a:bodyPr>
          <a:lstStyle/>
          <a:p>
            <a:pPr algn="ctr"/>
            <a:r>
              <a:rPr lang="is-IS" sz="2800" b="1" dirty="0">
                <a:solidFill>
                  <a:schemeClr val="bg1"/>
                </a:solidFill>
                <a:effectLst/>
                <a:latin typeface="+mn-lt"/>
                <a:ea typeface="Calibri" panose="020F0502020204030204" pitchFamily="34" charset="0"/>
              </a:rPr>
              <a:t>Ungt fólk er líklegra til að vera virkt í að takast á við þær áskoranir sem heimurinn okkar stendur frammi fyrir</a:t>
            </a:r>
            <a:endParaRPr lang="is-IS" sz="2800" dirty="0">
              <a:solidFill>
                <a:schemeClr val="bg1"/>
              </a:solidFill>
              <a:latin typeface="+mn-lt"/>
            </a:endParaRPr>
          </a:p>
        </p:txBody>
      </p:sp>
    </p:spTree>
    <p:extLst>
      <p:ext uri="{BB962C8B-B14F-4D97-AF65-F5344CB8AC3E}">
        <p14:creationId xmlns:p14="http://schemas.microsoft.com/office/powerpoint/2010/main" val="116329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4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1B7B18D511E2499AA0C0E9245F7BDE" ma:contentTypeVersion="15" ma:contentTypeDescription="Create a new document." ma:contentTypeScope="" ma:versionID="b12bd1d9c6ce350bfe8d70060bdfa51c">
  <xsd:schema xmlns:xsd="http://www.w3.org/2001/XMLSchema" xmlns:xs="http://www.w3.org/2001/XMLSchema" xmlns:p="http://schemas.microsoft.com/office/2006/metadata/properties" xmlns:ns2="5acbbc9a-5fa4-437e-a222-b85b46cedcad" xmlns:ns3="0e688173-6920-4db4-a106-52e1f932be5c" xmlns:ns4="cefda186-6d98-4084-957a-96a06165ba3c" targetNamespace="http://schemas.microsoft.com/office/2006/metadata/properties" ma:root="true" ma:fieldsID="b2e0535927b14919d7ea29147fd16884" ns2:_="" ns3:_="" ns4:_="">
    <xsd:import namespace="5acbbc9a-5fa4-437e-a222-b85b46cedcad"/>
    <xsd:import namespace="0e688173-6920-4db4-a106-52e1f932be5c"/>
    <xsd:import namespace="cefda186-6d98-4084-957a-96a06165ba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bbc9a-5fa4-437e-a222-b85b46ced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08f9bd9-3094-4ce7-b0b7-c3aa025461b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e688173-6920-4db4-a106-52e1f932be5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13b547a-2b03-41da-8c66-42a539d8e58c}" ma:internalName="TaxCatchAll" ma:showField="CatchAllData" ma:web="cefda186-6d98-4084-957a-96a06165ba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fda186-6d98-4084-957a-96a06165ba3c"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DAD17C-6B90-4D03-9871-1C6479C11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cbbc9a-5fa4-437e-a222-b85b46cedcad"/>
    <ds:schemaRef ds:uri="0e688173-6920-4db4-a106-52e1f932be5c"/>
    <ds:schemaRef ds:uri="cefda186-6d98-4084-957a-96a06165ba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1113EA-9A87-4AA7-BED6-81D1C931DF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633</TotalTime>
  <Words>1347</Words>
  <Application>Microsoft Office PowerPoint</Application>
  <PresentationFormat>Widescreen</PresentationFormat>
  <Paragraphs>119</Paragraphs>
  <Slides>22</Slides>
  <Notes>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Lato</vt:lpstr>
      <vt:lpstr>Arial</vt:lpstr>
      <vt:lpstr>Calibri Light</vt:lpstr>
      <vt:lpstr>Montserrat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5</cp:revision>
  <dcterms:created xsi:type="dcterms:W3CDTF">2020-10-14T13:32:04Z</dcterms:created>
  <dcterms:modified xsi:type="dcterms:W3CDTF">2023-08-15T14:45:37Z</dcterms:modified>
</cp:coreProperties>
</file>