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7559675" cy="10691813"/>
  <p:notesSz cx="6858000" cy="9144000"/>
  <p:embeddedFontLst>
    <p:embeddedFont>
      <p:font typeface="Calibri" panose="020F0502020204030204" pitchFamily="34" charset="0"/>
      <p:regular r:id="rId30"/>
      <p:bold r:id="rId31"/>
      <p:italic r:id="rId32"/>
      <p:boldItalic r:id="rId33"/>
    </p:embeddedFont>
    <p:embeddedFont>
      <p:font typeface="Century Schoolbook" panose="02040604050505020304" pitchFamily="18" charset="0"/>
      <p:regular r:id="rId34"/>
      <p:bold r:id="rId35"/>
      <p:italic r:id="rId36"/>
      <p:boldItalic r:id="rId37"/>
    </p:embeddedFont>
    <p:embeddedFont>
      <p:font typeface="Montserrat" panose="00000500000000000000" pitchFamily="2" charset="0"/>
      <p:regular r:id="rId38"/>
      <p:bold r:id="rId39"/>
      <p:italic r:id="rId40"/>
      <p:boldItalic r:id="rId41"/>
    </p:embeddedFont>
    <p:embeddedFont>
      <p:font typeface="Poppins" panose="00000500000000000000" pitchFamily="2" charset="0"/>
      <p:regular r:id="rId42"/>
      <p:bold r:id="rId43"/>
      <p:italic r:id="rId44"/>
      <p:boldItalic r:id="rId45"/>
    </p:embeddedFont>
    <p:embeddedFont>
      <p:font typeface="Rockwell" panose="02060603020205020403" pitchFamily="18" charset="0"/>
      <p:regular r:id="rId46"/>
      <p:bold r:id="rId47"/>
      <p:italic r:id="rId48"/>
      <p:boldItalic r:id="rId49"/>
    </p:embeddedFont>
    <p:embeddedFont>
      <p:font typeface="Verdana"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BMmi2Z7ghDBJfBhTHAVfvfFll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960" y="-6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1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1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1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1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1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1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2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2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2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2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2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2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over Slide">
  <p:cSld name="1_Cover Slide">
    <p:spTree>
      <p:nvGrpSpPr>
        <p:cNvPr id="1" name="Shape 13"/>
        <p:cNvGrpSpPr/>
        <p:nvPr/>
      </p:nvGrpSpPr>
      <p:grpSpPr>
        <a:xfrm>
          <a:off x="0" y="0"/>
          <a:ext cx="0" cy="0"/>
          <a:chOff x="0" y="0"/>
          <a:chExt cx="0" cy="0"/>
        </a:xfrm>
      </p:grpSpPr>
      <p:grpSp>
        <p:nvGrpSpPr>
          <p:cNvPr id="14" name="Google Shape;14;p29"/>
          <p:cNvGrpSpPr/>
          <p:nvPr/>
        </p:nvGrpSpPr>
        <p:grpSpPr>
          <a:xfrm>
            <a:off x="3175" y="132342"/>
            <a:ext cx="7585710" cy="9382760"/>
            <a:chOff x="0" y="0"/>
            <a:chExt cx="3126962" cy="3867626"/>
          </a:xfrm>
        </p:grpSpPr>
        <p:sp>
          <p:nvSpPr>
            <p:cNvPr id="15" name="Google Shape;15;p29"/>
            <p:cNvSpPr/>
            <p:nvPr/>
          </p:nvSpPr>
          <p:spPr>
            <a:xfrm>
              <a:off x="0" y="0"/>
              <a:ext cx="3126962" cy="3867626"/>
            </a:xfrm>
            <a:custGeom>
              <a:avLst/>
              <a:gdLst/>
              <a:ahLst/>
              <a:cxnLst/>
              <a:rect l="l" t="t" r="r" b="b"/>
              <a:pathLst>
                <a:path w="3126962" h="3867626" extrusionOk="0">
                  <a:moveTo>
                    <a:pt x="3126962" y="2134743"/>
                  </a:moveTo>
                  <a:lnTo>
                    <a:pt x="0" y="0"/>
                  </a:lnTo>
                  <a:lnTo>
                    <a:pt x="0" y="1722501"/>
                  </a:lnTo>
                  <a:lnTo>
                    <a:pt x="3126962" y="3867626"/>
                  </a:lnTo>
                  <a:close/>
                </a:path>
              </a:pathLst>
            </a:custGeom>
            <a:gradFill>
              <a:gsLst>
                <a:gs pos="0">
                  <a:srgbClr val="3D3D7D"/>
                </a:gs>
                <a:gs pos="32000">
                  <a:srgbClr val="7F59A1"/>
                </a:gs>
                <a:gs pos="64000">
                  <a:srgbClr val="279BD3"/>
                </a:gs>
                <a:gs pos="100000">
                  <a:srgbClr val="1B728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6" name="Google Shape;16;p29"/>
            <p:cNvSpPr/>
            <p:nvPr/>
          </p:nvSpPr>
          <p:spPr>
            <a:xfrm>
              <a:off x="0" y="0"/>
              <a:ext cx="3126962" cy="3867626"/>
            </a:xfrm>
            <a:custGeom>
              <a:avLst/>
              <a:gdLst/>
              <a:ahLst/>
              <a:cxnLst/>
              <a:rect l="l" t="t" r="r" b="b"/>
              <a:pathLst>
                <a:path w="3126962" h="3867626" extrusionOk="0">
                  <a:moveTo>
                    <a:pt x="3126962" y="2134743"/>
                  </a:moveTo>
                  <a:lnTo>
                    <a:pt x="0" y="0"/>
                  </a:lnTo>
                  <a:lnTo>
                    <a:pt x="0" y="1722501"/>
                  </a:lnTo>
                  <a:lnTo>
                    <a:pt x="3126962" y="3867626"/>
                  </a:lnTo>
                  <a:close/>
                </a:path>
              </a:pathLst>
            </a:custGeom>
            <a:blipFill rotWithShape="1">
              <a:blip r:embed="rId2">
                <a:alphaModFix amt="25516"/>
              </a:blip>
              <a:stretch>
                <a:fillRect l="-23867" t="-7397" r="-14172" b="-24610"/>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7" name="Google Shape;17;p29"/>
          <p:cNvGrpSpPr/>
          <p:nvPr/>
        </p:nvGrpSpPr>
        <p:grpSpPr>
          <a:xfrm>
            <a:off x="4445635" y="3020957"/>
            <a:ext cx="3143250" cy="2656840"/>
            <a:chOff x="1831198" y="1190838"/>
            <a:chExt cx="1295764" cy="1095164"/>
          </a:xfrm>
        </p:grpSpPr>
        <p:sp>
          <p:nvSpPr>
            <p:cNvPr id="18" name="Google Shape;18;p29"/>
            <p:cNvSpPr/>
            <p:nvPr/>
          </p:nvSpPr>
          <p:spPr>
            <a:xfrm>
              <a:off x="1831198" y="1314084"/>
              <a:ext cx="1295764" cy="971918"/>
            </a:xfrm>
            <a:custGeom>
              <a:avLst/>
              <a:gdLst/>
              <a:ahLst/>
              <a:cxnLst/>
              <a:rect l="l" t="t" r="r" b="b"/>
              <a:pathLst>
                <a:path w="1295764" h="971918" extrusionOk="0">
                  <a:moveTo>
                    <a:pt x="0" y="108265"/>
                  </a:moveTo>
                  <a:lnTo>
                    <a:pt x="1295765" y="971919"/>
                  </a:lnTo>
                  <a:lnTo>
                    <a:pt x="1295765" y="815589"/>
                  </a:lnTo>
                  <a:lnTo>
                    <a:pt x="72145" y="0"/>
                  </a:lnTo>
                  <a:close/>
                </a:path>
              </a:pathLst>
            </a:custGeom>
            <a:solidFill>
              <a:srgbClr val="1B728D">
                <a:alpha val="3450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9" name="Google Shape;19;p29"/>
            <p:cNvSpPr/>
            <p:nvPr/>
          </p:nvSpPr>
          <p:spPr>
            <a:xfrm>
              <a:off x="1903343" y="1190838"/>
              <a:ext cx="1223619" cy="943382"/>
            </a:xfrm>
            <a:custGeom>
              <a:avLst/>
              <a:gdLst/>
              <a:ahLst/>
              <a:cxnLst/>
              <a:rect l="l" t="t" r="r" b="b"/>
              <a:pathLst>
                <a:path w="1223619" h="943382" extrusionOk="0">
                  <a:moveTo>
                    <a:pt x="85133" y="0"/>
                  </a:moveTo>
                  <a:lnTo>
                    <a:pt x="0" y="127794"/>
                  </a:lnTo>
                  <a:lnTo>
                    <a:pt x="1223620" y="943383"/>
                  </a:lnTo>
                  <a:lnTo>
                    <a:pt x="1223620" y="758897"/>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pic>
        <p:nvPicPr>
          <p:cNvPr id="20" name="Google Shape;20;p29" descr="A picture containing text, clock, sign, gauge&#10;&#10;Description automatically generated"/>
          <p:cNvPicPr preferRelativeResize="0"/>
          <p:nvPr/>
        </p:nvPicPr>
        <p:blipFill rotWithShape="1">
          <a:blip r:embed="rId3">
            <a:alphaModFix/>
          </a:blip>
          <a:srcRect/>
          <a:stretch/>
        </p:blipFill>
        <p:spPr>
          <a:xfrm>
            <a:off x="4185920" y="1054316"/>
            <a:ext cx="2927985" cy="671830"/>
          </a:xfrm>
          <a:prstGeom prst="rect">
            <a:avLst/>
          </a:prstGeom>
          <a:noFill/>
          <a:ln>
            <a:noFill/>
          </a:ln>
        </p:spPr>
      </p:pic>
      <p:sp>
        <p:nvSpPr>
          <p:cNvPr id="21" name="Google Shape;21;p29"/>
          <p:cNvSpPr>
            <a:spLocks noGrp="1"/>
          </p:cNvSpPr>
          <p:nvPr>
            <p:ph type="pic" idx="2"/>
          </p:nvPr>
        </p:nvSpPr>
        <p:spPr>
          <a:xfrm>
            <a:off x="0" y="4303126"/>
            <a:ext cx="7585710" cy="6438900"/>
          </a:xfrm>
          <a:prstGeom prst="rect">
            <a:avLst/>
          </a:prstGeom>
          <a:noFill/>
          <a:ln>
            <a:noFill/>
          </a:ln>
        </p:spPr>
      </p:sp>
      <p:sp>
        <p:nvSpPr>
          <p:cNvPr id="22" name="Google Shape;22;p29"/>
          <p:cNvSpPr txBox="1">
            <a:spLocks noGrp="1"/>
          </p:cNvSpPr>
          <p:nvPr>
            <p:ph type="body" idx="1"/>
          </p:nvPr>
        </p:nvSpPr>
        <p:spPr>
          <a:xfrm>
            <a:off x="4188541" y="4961356"/>
            <a:ext cx="3367959" cy="101543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2900"/>
              <a:buFont typeface="Arial"/>
              <a:buNone/>
              <a:defRPr sz="29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3" name="Google Shape;23;p29"/>
          <p:cNvSpPr txBox="1">
            <a:spLocks noGrp="1"/>
          </p:cNvSpPr>
          <p:nvPr>
            <p:ph type="body" idx="3"/>
          </p:nvPr>
        </p:nvSpPr>
        <p:spPr>
          <a:xfrm>
            <a:off x="4188542" y="6005970"/>
            <a:ext cx="3367958" cy="12275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 name="Google Shape;24;p29"/>
          <p:cNvSpPr txBox="1">
            <a:spLocks noGrp="1"/>
          </p:cNvSpPr>
          <p:nvPr>
            <p:ph type="body" idx="4"/>
          </p:nvPr>
        </p:nvSpPr>
        <p:spPr>
          <a:xfrm>
            <a:off x="3779838" y="9933635"/>
            <a:ext cx="3192852" cy="49382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 Points">
  <p:cSld name="Bullet Points">
    <p:spTree>
      <p:nvGrpSpPr>
        <p:cNvPr id="1" name="Shape 190"/>
        <p:cNvGrpSpPr/>
        <p:nvPr/>
      </p:nvGrpSpPr>
      <p:grpSpPr>
        <a:xfrm>
          <a:off x="0" y="0"/>
          <a:ext cx="0" cy="0"/>
          <a:chOff x="0" y="0"/>
          <a:chExt cx="0" cy="0"/>
        </a:xfrm>
      </p:grpSpPr>
      <p:sp>
        <p:nvSpPr>
          <p:cNvPr id="191" name="Google Shape;191;p38"/>
          <p:cNvSpPr/>
          <p:nvPr/>
        </p:nvSpPr>
        <p:spPr>
          <a:xfrm rot="10800000">
            <a:off x="491131" y="254186"/>
            <a:ext cx="6577409" cy="9850295"/>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92" name="Google Shape;192;p38"/>
          <p:cNvSpPr/>
          <p:nvPr/>
        </p:nvSpPr>
        <p:spPr>
          <a:xfrm>
            <a:off x="3275521" y="2599972"/>
            <a:ext cx="1035673" cy="1035673"/>
          </a:xfrm>
          <a:prstGeom prst="ellipse">
            <a:avLst/>
          </a:prstGeom>
          <a:solidFill>
            <a:srgbClr val="274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93" name="Google Shape;193;p38"/>
          <p:cNvSpPr/>
          <p:nvPr/>
        </p:nvSpPr>
        <p:spPr>
          <a:xfrm>
            <a:off x="3647437" y="4253037"/>
            <a:ext cx="1035673" cy="1035673"/>
          </a:xfrm>
          <a:prstGeom prst="ellipse">
            <a:avLst/>
          </a:prstGeom>
          <a:solidFill>
            <a:srgbClr val="274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94" name="Google Shape;194;p38"/>
          <p:cNvSpPr/>
          <p:nvPr/>
        </p:nvSpPr>
        <p:spPr>
          <a:xfrm>
            <a:off x="3638379" y="965488"/>
            <a:ext cx="1035673" cy="1035673"/>
          </a:xfrm>
          <a:prstGeom prst="ellipse">
            <a:avLst/>
          </a:prstGeom>
          <a:solidFill>
            <a:srgbClr val="274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95" name="Google Shape;195;p38"/>
          <p:cNvSpPr txBox="1">
            <a:spLocks noGrp="1"/>
          </p:cNvSpPr>
          <p:nvPr>
            <p:ph type="body" idx="1"/>
          </p:nvPr>
        </p:nvSpPr>
        <p:spPr>
          <a:xfrm>
            <a:off x="863454" y="996806"/>
            <a:ext cx="2315416"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900"/>
              <a:buFont typeface="Arial"/>
              <a:buNone/>
              <a:defRPr sz="2900" b="1"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96" name="Google Shape;196;p38"/>
          <p:cNvSpPr txBox="1">
            <a:spLocks noGrp="1"/>
          </p:cNvSpPr>
          <p:nvPr>
            <p:ph type="body" idx="2"/>
          </p:nvPr>
        </p:nvSpPr>
        <p:spPr>
          <a:xfrm>
            <a:off x="863454" y="1603095"/>
            <a:ext cx="2021513"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1200"/>
              <a:buFont typeface="Arial"/>
              <a:buNone/>
              <a:defRPr sz="1200" b="0"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97" name="Google Shape;197;p38"/>
          <p:cNvSpPr txBox="1">
            <a:spLocks noGrp="1"/>
          </p:cNvSpPr>
          <p:nvPr>
            <p:ph type="body" idx="3"/>
          </p:nvPr>
        </p:nvSpPr>
        <p:spPr>
          <a:xfrm>
            <a:off x="3836073" y="1309125"/>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chemeClr val="lt1"/>
              </a:buClr>
              <a:buSzPts val="3000"/>
              <a:buFont typeface="Arial"/>
              <a:buNone/>
              <a:defRPr sz="3000" b="1" i="0">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98" name="Google Shape;198;p38"/>
          <p:cNvSpPr txBox="1">
            <a:spLocks noGrp="1"/>
          </p:cNvSpPr>
          <p:nvPr>
            <p:ph type="body" idx="4"/>
          </p:nvPr>
        </p:nvSpPr>
        <p:spPr>
          <a:xfrm>
            <a:off x="863454" y="2640548"/>
            <a:ext cx="2315416"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900"/>
              <a:buFont typeface="Arial"/>
              <a:buNone/>
              <a:defRPr sz="2900" b="1"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99" name="Google Shape;199;p38"/>
          <p:cNvSpPr txBox="1">
            <a:spLocks noGrp="1"/>
          </p:cNvSpPr>
          <p:nvPr>
            <p:ph type="body" idx="5"/>
          </p:nvPr>
        </p:nvSpPr>
        <p:spPr>
          <a:xfrm>
            <a:off x="863454" y="3257723"/>
            <a:ext cx="2021513"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1200"/>
              <a:buFont typeface="Arial"/>
              <a:buNone/>
              <a:defRPr sz="1200" b="0"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00" name="Google Shape;200;p38"/>
          <p:cNvSpPr txBox="1">
            <a:spLocks noGrp="1"/>
          </p:cNvSpPr>
          <p:nvPr>
            <p:ph type="body" idx="6"/>
          </p:nvPr>
        </p:nvSpPr>
        <p:spPr>
          <a:xfrm>
            <a:off x="863454" y="4284291"/>
            <a:ext cx="2315416"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900"/>
              <a:buFont typeface="Arial"/>
              <a:buNone/>
              <a:defRPr sz="2900" b="1"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01" name="Google Shape;201;p38"/>
          <p:cNvSpPr txBox="1">
            <a:spLocks noGrp="1"/>
          </p:cNvSpPr>
          <p:nvPr>
            <p:ph type="body" idx="7"/>
          </p:nvPr>
        </p:nvSpPr>
        <p:spPr>
          <a:xfrm>
            <a:off x="863454" y="4890580"/>
            <a:ext cx="2021513"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1200"/>
              <a:buFont typeface="Arial"/>
              <a:buNone/>
              <a:defRPr sz="1200" b="0"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02" name="Google Shape;202;p38"/>
          <p:cNvSpPr>
            <a:spLocks noGrp="1"/>
          </p:cNvSpPr>
          <p:nvPr>
            <p:ph type="pic" idx="8"/>
          </p:nvPr>
        </p:nvSpPr>
        <p:spPr>
          <a:xfrm>
            <a:off x="3569424" y="286705"/>
            <a:ext cx="3990250" cy="5940454"/>
          </a:xfrm>
          <a:prstGeom prst="rect">
            <a:avLst/>
          </a:prstGeom>
          <a:noFill/>
          <a:ln>
            <a:noFill/>
          </a:ln>
        </p:spPr>
      </p:sp>
      <p:sp>
        <p:nvSpPr>
          <p:cNvPr id="203" name="Google Shape;203;p38"/>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204" name="Google Shape;204;p38"/>
          <p:cNvSpPr txBox="1">
            <a:spLocks noGrp="1"/>
          </p:cNvSpPr>
          <p:nvPr>
            <p:ph type="body" idx="9"/>
          </p:nvPr>
        </p:nvSpPr>
        <p:spPr>
          <a:xfrm>
            <a:off x="3493463" y="2960184"/>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chemeClr val="lt1"/>
              </a:buClr>
              <a:buSzPts val="3000"/>
              <a:buFont typeface="Arial"/>
              <a:buNone/>
              <a:defRPr sz="3000" b="1" i="0">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05" name="Google Shape;205;p38"/>
          <p:cNvSpPr txBox="1">
            <a:spLocks noGrp="1"/>
          </p:cNvSpPr>
          <p:nvPr>
            <p:ph type="body" idx="13"/>
          </p:nvPr>
        </p:nvSpPr>
        <p:spPr>
          <a:xfrm>
            <a:off x="3841274" y="4596674"/>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chemeClr val="lt1"/>
              </a:buClr>
              <a:buSzPts val="3000"/>
              <a:buFont typeface="Arial"/>
              <a:buNone/>
              <a:defRPr sz="3000" b="1" i="0">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06" name="Google Shape;206;p38"/>
          <p:cNvSpPr/>
          <p:nvPr/>
        </p:nvSpPr>
        <p:spPr>
          <a:xfrm>
            <a:off x="491130" y="6032436"/>
            <a:ext cx="6577410" cy="4053194"/>
          </a:xfrm>
          <a:prstGeom prst="rect">
            <a:avLst/>
          </a:prstGeom>
          <a:blipFill rotWithShape="1">
            <a:blip r:embed="rId2">
              <a:alphaModFix amt="25516"/>
            </a:blip>
            <a:stretch>
              <a:fillRect l="-64599" t="-70617" r="5393" b="-134968"/>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xmlns:p15="http://schemas.microsoft.com/office/powerpoint/2012/main">
        <p15:guide id="1" pos="238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Slide 4">
  <p:cSld name="1_Slide 4">
    <p:spTree>
      <p:nvGrpSpPr>
        <p:cNvPr id="1" name="Shape 207"/>
        <p:cNvGrpSpPr/>
        <p:nvPr/>
      </p:nvGrpSpPr>
      <p:grpSpPr>
        <a:xfrm>
          <a:off x="0" y="0"/>
          <a:ext cx="0" cy="0"/>
          <a:chOff x="0" y="0"/>
          <a:chExt cx="0" cy="0"/>
        </a:xfrm>
      </p:grpSpPr>
      <p:sp>
        <p:nvSpPr>
          <p:cNvPr id="208" name="Google Shape;208;p39"/>
          <p:cNvSpPr/>
          <p:nvPr/>
        </p:nvSpPr>
        <p:spPr>
          <a:xfrm rot="10800000">
            <a:off x="415596" y="-16298"/>
            <a:ext cx="5952026" cy="6185953"/>
          </a:xfrm>
          <a:custGeom>
            <a:avLst/>
            <a:gdLst/>
            <a:ahLst/>
            <a:cxnLst/>
            <a:rect l="l" t="t" r="r" b="b"/>
            <a:pathLst>
              <a:path w="813341" h="477593" extrusionOk="0">
                <a:moveTo>
                  <a:pt x="0" y="0"/>
                </a:moveTo>
                <a:lnTo>
                  <a:pt x="813341" y="0"/>
                </a:lnTo>
                <a:lnTo>
                  <a:pt x="813341" y="477594"/>
                </a:lnTo>
                <a:lnTo>
                  <a:pt x="0" y="477594"/>
                </a:lnTo>
                <a:close/>
              </a:path>
            </a:pathLst>
          </a:cu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85">
              <a:solidFill>
                <a:schemeClr val="dk1"/>
              </a:solidFill>
              <a:latin typeface="Century Schoolbook"/>
              <a:ea typeface="Century Schoolbook"/>
              <a:cs typeface="Century Schoolbook"/>
              <a:sym typeface="Century Schoolbook"/>
            </a:endParaRPr>
          </a:p>
        </p:txBody>
      </p:sp>
      <p:sp>
        <p:nvSpPr>
          <p:cNvPr id="209" name="Google Shape;209;p39"/>
          <p:cNvSpPr/>
          <p:nvPr/>
        </p:nvSpPr>
        <p:spPr>
          <a:xfrm>
            <a:off x="397387" y="213368"/>
            <a:ext cx="5966144" cy="5956356"/>
          </a:xfrm>
          <a:prstGeom prst="rect">
            <a:avLst/>
          </a:prstGeom>
          <a:blipFill rotWithShape="1">
            <a:blip r:embed="rId2">
              <a:alphaModFix amt="25516"/>
            </a:blip>
            <a:stretch>
              <a:fillRect l="-62432" t="-14566" r="-13082" b="-9337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cxnSp>
        <p:nvCxnSpPr>
          <p:cNvPr id="210" name="Google Shape;210;p39"/>
          <p:cNvCxnSpPr/>
          <p:nvPr/>
        </p:nvCxnSpPr>
        <p:spPr>
          <a:xfrm>
            <a:off x="0" y="9386612"/>
            <a:ext cx="7555657" cy="0"/>
          </a:xfrm>
          <a:prstGeom prst="straightConnector1">
            <a:avLst/>
          </a:prstGeom>
          <a:noFill/>
          <a:ln w="28575" cap="flat" cmpd="sng">
            <a:solidFill>
              <a:srgbClr val="2D9A53"/>
            </a:solidFill>
            <a:prstDash val="solid"/>
            <a:miter lim="800000"/>
            <a:headEnd type="none" w="sm" len="sm"/>
            <a:tailEnd type="none" w="sm" len="sm"/>
          </a:ln>
        </p:spPr>
      </p:cxnSp>
      <p:sp>
        <p:nvSpPr>
          <p:cNvPr id="211" name="Google Shape;211;p39"/>
          <p:cNvSpPr/>
          <p:nvPr/>
        </p:nvSpPr>
        <p:spPr>
          <a:xfrm>
            <a:off x="415595" y="9175401"/>
            <a:ext cx="3364242" cy="384633"/>
          </a:xfrm>
          <a:prstGeom prst="rect">
            <a:avLst/>
          </a:prstGeom>
          <a:solidFill>
            <a:srgbClr val="274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sp>
        <p:nvSpPr>
          <p:cNvPr id="212" name="Google Shape;212;p39"/>
          <p:cNvSpPr/>
          <p:nvPr/>
        </p:nvSpPr>
        <p:spPr>
          <a:xfrm>
            <a:off x="623567" y="9159114"/>
            <a:ext cx="2822183" cy="3581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727" b="0" i="0" u="none">
                <a:solidFill>
                  <a:schemeClr val="lt1"/>
                </a:solidFill>
                <a:latin typeface="Calibri"/>
                <a:ea typeface="Calibri"/>
                <a:cs typeface="Calibri"/>
                <a:sym typeface="Calibri"/>
              </a:rPr>
              <a:t>www.</a:t>
            </a:r>
            <a:r>
              <a:rPr lang="en-GB" sz="1727" b="1" i="0" u="none">
                <a:solidFill>
                  <a:schemeClr val="lt1"/>
                </a:solidFill>
                <a:latin typeface="Calibri"/>
                <a:ea typeface="Calibri"/>
                <a:cs typeface="Calibri"/>
                <a:sym typeface="Calibri"/>
              </a:rPr>
              <a:t>peakentrepreneurs.eu</a:t>
            </a:r>
            <a:endParaRPr sz="1727" b="0" u="none">
              <a:solidFill>
                <a:schemeClr val="lt1"/>
              </a:solidFill>
              <a:latin typeface="Calibri"/>
              <a:ea typeface="Calibri"/>
              <a:cs typeface="Calibri"/>
              <a:sym typeface="Calibri"/>
            </a:endParaRPr>
          </a:p>
        </p:txBody>
      </p:sp>
      <p:sp>
        <p:nvSpPr>
          <p:cNvPr id="213" name="Google Shape;213;p39"/>
          <p:cNvSpPr>
            <a:spLocks noGrp="1"/>
          </p:cNvSpPr>
          <p:nvPr>
            <p:ph type="pic" idx="2"/>
          </p:nvPr>
        </p:nvSpPr>
        <p:spPr>
          <a:xfrm>
            <a:off x="523131" y="0"/>
            <a:ext cx="6532566" cy="6734491"/>
          </a:xfrm>
          <a:prstGeom prst="rect">
            <a:avLst/>
          </a:prstGeom>
          <a:solidFill>
            <a:srgbClr val="D8D8D8"/>
          </a:solidFill>
          <a:ln>
            <a:noFill/>
          </a:ln>
        </p:spPr>
      </p:sp>
      <p:sp>
        <p:nvSpPr>
          <p:cNvPr id="214" name="Google Shape;214;p39"/>
          <p:cNvSpPr txBox="1">
            <a:spLocks noGrp="1"/>
          </p:cNvSpPr>
          <p:nvPr>
            <p:ph type="body" idx="1"/>
          </p:nvPr>
        </p:nvSpPr>
        <p:spPr>
          <a:xfrm>
            <a:off x="648383" y="1532188"/>
            <a:ext cx="5457829" cy="180828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295"/>
              <a:buFont typeface="Arial"/>
              <a:buNone/>
              <a:defRPr sz="1295" b="1" i="1">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15" name="Google Shape;215;p39"/>
          <p:cNvSpPr txBox="1">
            <a:spLocks noGrp="1"/>
          </p:cNvSpPr>
          <p:nvPr>
            <p:ph type="body" idx="3"/>
          </p:nvPr>
        </p:nvSpPr>
        <p:spPr>
          <a:xfrm>
            <a:off x="628502" y="694425"/>
            <a:ext cx="5472549" cy="7616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590"/>
              <a:buFont typeface="Arial"/>
              <a:buNone/>
              <a:defRPr sz="2590" b="1" i="0">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16" name="Google Shape;216;p39"/>
          <p:cNvSpPr txBox="1">
            <a:spLocks noGrp="1"/>
          </p:cNvSpPr>
          <p:nvPr>
            <p:ph type="body" idx="4"/>
          </p:nvPr>
        </p:nvSpPr>
        <p:spPr>
          <a:xfrm>
            <a:off x="648383" y="3571793"/>
            <a:ext cx="5457829" cy="246776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33"/>
              <a:buFont typeface="Arial"/>
              <a:buNone/>
              <a:defRPr sz="1133" b="0" i="0">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217" name="Google Shape;217;p39"/>
          <p:cNvGrpSpPr/>
          <p:nvPr/>
        </p:nvGrpSpPr>
        <p:grpSpPr>
          <a:xfrm>
            <a:off x="5819725" y="9880636"/>
            <a:ext cx="1071978" cy="233503"/>
            <a:chOff x="7942326" y="4900231"/>
            <a:chExt cx="744246" cy="162115"/>
          </a:xfrm>
        </p:grpSpPr>
        <p:sp>
          <p:nvSpPr>
            <p:cNvPr id="218" name="Google Shape;218;p39"/>
            <p:cNvSpPr/>
            <p:nvPr/>
          </p:nvSpPr>
          <p:spPr>
            <a:xfrm>
              <a:off x="7942326" y="4900231"/>
              <a:ext cx="239133" cy="161258"/>
            </a:xfrm>
            <a:custGeom>
              <a:avLst/>
              <a:gdLst/>
              <a:ahLst/>
              <a:cxnLst/>
              <a:rect l="l" t="t" r="r" b="b"/>
              <a:pathLst>
                <a:path w="239133" h="161258" extrusionOk="0">
                  <a:moveTo>
                    <a:pt x="0" y="0"/>
                  </a:moveTo>
                  <a:lnTo>
                    <a:pt x="239134" y="0"/>
                  </a:lnTo>
                  <a:lnTo>
                    <a:pt x="239134" y="161258"/>
                  </a:lnTo>
                  <a:lnTo>
                    <a:pt x="0" y="161258"/>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19" name="Google Shape;219;p39"/>
            <p:cNvSpPr/>
            <p:nvPr/>
          </p:nvSpPr>
          <p:spPr>
            <a:xfrm>
              <a:off x="8105492" y="4972716"/>
              <a:ext cx="16373" cy="14573"/>
            </a:xfrm>
            <a:custGeom>
              <a:avLst/>
              <a:gdLst/>
              <a:ahLst/>
              <a:cxnLst/>
              <a:rect l="l" t="t" r="r" b="b"/>
              <a:pathLst>
                <a:path w="16373" h="14573" extrusionOk="0">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0" name="Google Shape;220;p39"/>
            <p:cNvSpPr/>
            <p:nvPr/>
          </p:nvSpPr>
          <p:spPr>
            <a:xfrm>
              <a:off x="8103874" y="4971097"/>
              <a:ext cx="19610" cy="17526"/>
            </a:xfrm>
            <a:custGeom>
              <a:avLst/>
              <a:gdLst/>
              <a:ahLst/>
              <a:cxnLst/>
              <a:rect l="l" t="t" r="r" b="b"/>
              <a:pathLst>
                <a:path w="19610" h="17526" extrusionOk="0">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1" name="Google Shape;221;p39"/>
            <p:cNvSpPr/>
            <p:nvPr/>
          </p:nvSpPr>
          <p:spPr>
            <a:xfrm>
              <a:off x="8098638" y="4946713"/>
              <a:ext cx="16278" cy="14573"/>
            </a:xfrm>
            <a:custGeom>
              <a:avLst/>
              <a:gdLst/>
              <a:ahLst/>
              <a:cxnLst/>
              <a:rect l="l" t="t" r="r" b="b"/>
              <a:pathLst>
                <a:path w="16278" h="14573" extrusionOk="0">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2" name="Google Shape;222;p39"/>
            <p:cNvSpPr/>
            <p:nvPr/>
          </p:nvSpPr>
          <p:spPr>
            <a:xfrm>
              <a:off x="8097020" y="4945189"/>
              <a:ext cx="19610" cy="17430"/>
            </a:xfrm>
            <a:custGeom>
              <a:avLst/>
              <a:gdLst/>
              <a:ahLst/>
              <a:cxnLst/>
              <a:rect l="l" t="t" r="r" b="b"/>
              <a:pathLst>
                <a:path w="19610" h="17430" extrusionOk="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3" name="Google Shape;223;p39"/>
            <p:cNvSpPr/>
            <p:nvPr/>
          </p:nvSpPr>
          <p:spPr>
            <a:xfrm>
              <a:off x="8079790" y="4927758"/>
              <a:ext cx="16373" cy="14668"/>
            </a:xfrm>
            <a:custGeom>
              <a:avLst/>
              <a:gdLst/>
              <a:ahLst/>
              <a:cxnLst/>
              <a:rect l="l" t="t" r="r" b="b"/>
              <a:pathLst>
                <a:path w="16373" h="14668" extrusionOk="0">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4" name="Google Shape;224;p39"/>
            <p:cNvSpPr/>
            <p:nvPr/>
          </p:nvSpPr>
          <p:spPr>
            <a:xfrm>
              <a:off x="8078171" y="4926139"/>
              <a:ext cx="19610" cy="17526"/>
            </a:xfrm>
            <a:custGeom>
              <a:avLst/>
              <a:gdLst/>
              <a:ahLst/>
              <a:cxnLst/>
              <a:rect l="l" t="t" r="r" b="b"/>
              <a:pathLst>
                <a:path w="19610" h="17526" extrusionOk="0">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5" name="Google Shape;225;p39"/>
            <p:cNvSpPr/>
            <p:nvPr/>
          </p:nvSpPr>
          <p:spPr>
            <a:xfrm>
              <a:off x="8053515" y="4920805"/>
              <a:ext cx="16278" cy="14668"/>
            </a:xfrm>
            <a:custGeom>
              <a:avLst/>
              <a:gdLst/>
              <a:ahLst/>
              <a:cxnLst/>
              <a:rect l="l" t="t" r="r" b="b"/>
              <a:pathLst>
                <a:path w="16278" h="14668" extrusionOk="0">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6" name="Google Shape;226;p39"/>
            <p:cNvSpPr/>
            <p:nvPr/>
          </p:nvSpPr>
          <p:spPr>
            <a:xfrm>
              <a:off x="8051897" y="4919281"/>
              <a:ext cx="19610" cy="17430"/>
            </a:xfrm>
            <a:custGeom>
              <a:avLst/>
              <a:gdLst/>
              <a:ahLst/>
              <a:cxnLst/>
              <a:rect l="l" t="t" r="r" b="b"/>
              <a:pathLst>
                <a:path w="19610" h="17430" extrusionOk="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7" name="Google Shape;227;p39"/>
            <p:cNvSpPr/>
            <p:nvPr/>
          </p:nvSpPr>
          <p:spPr>
            <a:xfrm>
              <a:off x="8027431" y="4927758"/>
              <a:ext cx="16373" cy="14668"/>
            </a:xfrm>
            <a:custGeom>
              <a:avLst/>
              <a:gdLst/>
              <a:ahLst/>
              <a:cxnLst/>
              <a:rect l="l" t="t" r="r" b="b"/>
              <a:pathLst>
                <a:path w="16373" h="14668" extrusionOk="0">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8" name="Google Shape;228;p39"/>
            <p:cNvSpPr/>
            <p:nvPr/>
          </p:nvSpPr>
          <p:spPr>
            <a:xfrm>
              <a:off x="8025813" y="4926139"/>
              <a:ext cx="19610" cy="17526"/>
            </a:xfrm>
            <a:custGeom>
              <a:avLst/>
              <a:gdLst/>
              <a:ahLst/>
              <a:cxnLst/>
              <a:rect l="l" t="t" r="r" b="b"/>
              <a:pathLst>
                <a:path w="19610" h="17526" extrusionOk="0">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29" name="Google Shape;229;p39"/>
            <p:cNvSpPr/>
            <p:nvPr/>
          </p:nvSpPr>
          <p:spPr>
            <a:xfrm>
              <a:off x="8008487" y="4946523"/>
              <a:ext cx="16373" cy="14573"/>
            </a:xfrm>
            <a:custGeom>
              <a:avLst/>
              <a:gdLst/>
              <a:ahLst/>
              <a:cxnLst/>
              <a:rect l="l" t="t" r="r" b="b"/>
              <a:pathLst>
                <a:path w="16373" h="14573" extrusionOk="0">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0" name="Google Shape;230;p39"/>
            <p:cNvSpPr/>
            <p:nvPr/>
          </p:nvSpPr>
          <p:spPr>
            <a:xfrm>
              <a:off x="8006869" y="4945094"/>
              <a:ext cx="19515" cy="17335"/>
            </a:xfrm>
            <a:custGeom>
              <a:avLst/>
              <a:gdLst/>
              <a:ahLst/>
              <a:cxnLst/>
              <a:rect l="l" t="t" r="r" b="b"/>
              <a:pathLst>
                <a:path w="19515" h="17335" extrusionOk="0">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1" name="Google Shape;231;p39"/>
            <p:cNvSpPr/>
            <p:nvPr/>
          </p:nvSpPr>
          <p:spPr>
            <a:xfrm>
              <a:off x="8001443" y="4972621"/>
              <a:ext cx="16278" cy="14668"/>
            </a:xfrm>
            <a:custGeom>
              <a:avLst/>
              <a:gdLst/>
              <a:ahLst/>
              <a:cxnLst/>
              <a:rect l="l" t="t" r="r" b="b"/>
              <a:pathLst>
                <a:path w="16278" h="14668" extrusionOk="0">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2" name="Google Shape;232;p39"/>
            <p:cNvSpPr/>
            <p:nvPr/>
          </p:nvSpPr>
          <p:spPr>
            <a:xfrm>
              <a:off x="7999824" y="4971097"/>
              <a:ext cx="19610" cy="17430"/>
            </a:xfrm>
            <a:custGeom>
              <a:avLst/>
              <a:gdLst/>
              <a:ahLst/>
              <a:cxnLst/>
              <a:rect l="l" t="t" r="r" b="b"/>
              <a:pathLst>
                <a:path w="19610" h="17430" extrusionOk="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3" name="Google Shape;233;p39"/>
            <p:cNvSpPr/>
            <p:nvPr/>
          </p:nvSpPr>
          <p:spPr>
            <a:xfrm>
              <a:off x="8008392" y="4998434"/>
              <a:ext cx="16278" cy="14668"/>
            </a:xfrm>
            <a:custGeom>
              <a:avLst/>
              <a:gdLst/>
              <a:ahLst/>
              <a:cxnLst/>
              <a:rect l="l" t="t" r="r" b="b"/>
              <a:pathLst>
                <a:path w="16278" h="14668" extrusionOk="0">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4" name="Google Shape;234;p39"/>
            <p:cNvSpPr/>
            <p:nvPr/>
          </p:nvSpPr>
          <p:spPr>
            <a:xfrm>
              <a:off x="8006678" y="4996910"/>
              <a:ext cx="19610" cy="17430"/>
            </a:xfrm>
            <a:custGeom>
              <a:avLst/>
              <a:gdLst/>
              <a:ahLst/>
              <a:cxnLst/>
              <a:rect l="l" t="t" r="r" b="b"/>
              <a:pathLst>
                <a:path w="19610" h="17430" extrusionOk="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5" name="Google Shape;235;p39"/>
            <p:cNvSpPr/>
            <p:nvPr/>
          </p:nvSpPr>
          <p:spPr>
            <a:xfrm>
              <a:off x="8027241" y="5017293"/>
              <a:ext cx="16278" cy="14668"/>
            </a:xfrm>
            <a:custGeom>
              <a:avLst/>
              <a:gdLst/>
              <a:ahLst/>
              <a:cxnLst/>
              <a:rect l="l" t="t" r="r" b="b"/>
              <a:pathLst>
                <a:path w="16278" h="14668" extrusionOk="0">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6" name="Google Shape;236;p39"/>
            <p:cNvSpPr/>
            <p:nvPr/>
          </p:nvSpPr>
          <p:spPr>
            <a:xfrm>
              <a:off x="8025623" y="5015674"/>
              <a:ext cx="19610" cy="17525"/>
            </a:xfrm>
            <a:custGeom>
              <a:avLst/>
              <a:gdLst/>
              <a:ahLst/>
              <a:cxnLst/>
              <a:rect l="l" t="t" r="r" b="b"/>
              <a:pathLst>
                <a:path w="19610" h="17525" extrusionOk="0">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7" name="Google Shape;237;p39"/>
            <p:cNvSpPr/>
            <p:nvPr/>
          </p:nvSpPr>
          <p:spPr>
            <a:xfrm>
              <a:off x="8053515" y="5024246"/>
              <a:ext cx="16278" cy="14668"/>
            </a:xfrm>
            <a:custGeom>
              <a:avLst/>
              <a:gdLst/>
              <a:ahLst/>
              <a:cxnLst/>
              <a:rect l="l" t="t" r="r" b="b"/>
              <a:pathLst>
                <a:path w="16278" h="14668" extrusionOk="0">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8" name="Google Shape;238;p39"/>
            <p:cNvSpPr/>
            <p:nvPr/>
          </p:nvSpPr>
          <p:spPr>
            <a:xfrm>
              <a:off x="8051897" y="5022627"/>
              <a:ext cx="19515" cy="17525"/>
            </a:xfrm>
            <a:custGeom>
              <a:avLst/>
              <a:gdLst/>
              <a:ahLst/>
              <a:cxnLst/>
              <a:rect l="l" t="t" r="r" b="b"/>
              <a:pathLst>
                <a:path w="19515" h="17525" extrusionOk="0">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39" name="Google Shape;239;p39"/>
            <p:cNvSpPr/>
            <p:nvPr/>
          </p:nvSpPr>
          <p:spPr>
            <a:xfrm>
              <a:off x="8079599" y="5017484"/>
              <a:ext cx="16278" cy="14573"/>
            </a:xfrm>
            <a:custGeom>
              <a:avLst/>
              <a:gdLst/>
              <a:ahLst/>
              <a:cxnLst/>
              <a:rect l="l" t="t" r="r" b="b"/>
              <a:pathLst>
                <a:path w="16278" h="14573" extrusionOk="0">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40" name="Google Shape;240;p39"/>
            <p:cNvSpPr/>
            <p:nvPr/>
          </p:nvSpPr>
          <p:spPr>
            <a:xfrm>
              <a:off x="8077981" y="5015769"/>
              <a:ext cx="19610" cy="17525"/>
            </a:xfrm>
            <a:custGeom>
              <a:avLst/>
              <a:gdLst/>
              <a:ahLst/>
              <a:cxnLst/>
              <a:rect l="l" t="t" r="r" b="b"/>
              <a:pathLst>
                <a:path w="19610" h="17525" extrusionOk="0">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41" name="Google Shape;241;p39"/>
            <p:cNvSpPr/>
            <p:nvPr/>
          </p:nvSpPr>
          <p:spPr>
            <a:xfrm>
              <a:off x="8098543" y="4998624"/>
              <a:ext cx="16278" cy="14668"/>
            </a:xfrm>
            <a:custGeom>
              <a:avLst/>
              <a:gdLst/>
              <a:ahLst/>
              <a:cxnLst/>
              <a:rect l="l" t="t" r="r" b="b"/>
              <a:pathLst>
                <a:path w="16278" h="14668" extrusionOk="0">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42" name="Google Shape;242;p39"/>
            <p:cNvSpPr/>
            <p:nvPr/>
          </p:nvSpPr>
          <p:spPr>
            <a:xfrm>
              <a:off x="8096925" y="4997195"/>
              <a:ext cx="19610" cy="17335"/>
            </a:xfrm>
            <a:custGeom>
              <a:avLst/>
              <a:gdLst/>
              <a:ahLst/>
              <a:cxnLst/>
              <a:rect l="l" t="t" r="r" b="b"/>
              <a:pathLst>
                <a:path w="19610" h="17335" extrusionOk="0">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grpSp>
          <p:nvGrpSpPr>
            <p:cNvPr id="243" name="Google Shape;243;p39"/>
            <p:cNvGrpSpPr/>
            <p:nvPr/>
          </p:nvGrpSpPr>
          <p:grpSpPr>
            <a:xfrm>
              <a:off x="8206877" y="4909375"/>
              <a:ext cx="365840" cy="45339"/>
              <a:chOff x="8206877" y="4909375"/>
              <a:chExt cx="365840" cy="45339"/>
            </a:xfrm>
          </p:grpSpPr>
          <p:sp>
            <p:nvSpPr>
              <p:cNvPr id="244" name="Google Shape;244;p39"/>
              <p:cNvSpPr/>
              <p:nvPr/>
            </p:nvSpPr>
            <p:spPr>
              <a:xfrm>
                <a:off x="8206877" y="4909375"/>
                <a:ext cx="30462" cy="35718"/>
              </a:xfrm>
              <a:custGeom>
                <a:avLst/>
                <a:gdLst/>
                <a:ahLst/>
                <a:cxnLst/>
                <a:rect l="l" t="t" r="r" b="b"/>
                <a:pathLst>
                  <a:path w="30462" h="35718" extrusionOk="0">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45" name="Google Shape;245;p39"/>
              <p:cNvSpPr/>
              <p:nvPr/>
            </p:nvSpPr>
            <p:spPr>
              <a:xfrm>
                <a:off x="8240862" y="4918995"/>
                <a:ext cx="23513" cy="26193"/>
              </a:xfrm>
              <a:custGeom>
                <a:avLst/>
                <a:gdLst/>
                <a:ahLst/>
                <a:cxnLst/>
                <a:rect l="l" t="t" r="r" b="b"/>
                <a:pathLst>
                  <a:path w="23513" h="26193" extrusionOk="0">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46" name="Google Shape;246;p39"/>
              <p:cNvSpPr/>
              <p:nvPr/>
            </p:nvSpPr>
            <p:spPr>
              <a:xfrm>
                <a:off x="8267612" y="4929949"/>
                <a:ext cx="13042" cy="4286"/>
              </a:xfrm>
              <a:custGeom>
                <a:avLst/>
                <a:gdLst/>
                <a:ahLst/>
                <a:cxnLst/>
                <a:rect l="l" t="t" r="r" b="b"/>
                <a:pathLst>
                  <a:path w="13042" h="4286" extrusionOk="0">
                    <a:moveTo>
                      <a:pt x="0" y="4286"/>
                    </a:moveTo>
                    <a:lnTo>
                      <a:pt x="0" y="0"/>
                    </a:lnTo>
                    <a:lnTo>
                      <a:pt x="13042" y="0"/>
                    </a:lnTo>
                    <a:lnTo>
                      <a:pt x="13042" y="4286"/>
                    </a:lnTo>
                    <a:lnTo>
                      <a:pt x="0" y="428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47" name="Google Shape;247;p39"/>
              <p:cNvSpPr/>
              <p:nvPr/>
            </p:nvSpPr>
            <p:spPr>
              <a:xfrm>
                <a:off x="8282654" y="4909470"/>
                <a:ext cx="14660" cy="35147"/>
              </a:xfrm>
              <a:custGeom>
                <a:avLst/>
                <a:gdLst/>
                <a:ahLst/>
                <a:cxnLst/>
                <a:rect l="l" t="t" r="r" b="b"/>
                <a:pathLst>
                  <a:path w="14660" h="35147" extrusionOk="0">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48" name="Google Shape;248;p39"/>
              <p:cNvSpPr/>
              <p:nvPr/>
            </p:nvSpPr>
            <p:spPr>
              <a:xfrm>
                <a:off x="8298647" y="4919567"/>
                <a:ext cx="20467" cy="25622"/>
              </a:xfrm>
              <a:custGeom>
                <a:avLst/>
                <a:gdLst/>
                <a:ahLst/>
                <a:cxnLst/>
                <a:rect l="l" t="t" r="r" b="b"/>
                <a:pathLst>
                  <a:path w="20467" h="25622" extrusionOk="0">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49" name="Google Shape;249;p39"/>
              <p:cNvSpPr/>
              <p:nvPr/>
            </p:nvSpPr>
            <p:spPr>
              <a:xfrm>
                <a:off x="8325587" y="4918995"/>
                <a:ext cx="20372" cy="25622"/>
              </a:xfrm>
              <a:custGeom>
                <a:avLst/>
                <a:gdLst/>
                <a:ahLst/>
                <a:cxnLst/>
                <a:rect l="l" t="t" r="r" b="b"/>
                <a:pathLst>
                  <a:path w="20372" h="25622" extrusionOk="0">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50" name="Google Shape;250;p39"/>
              <p:cNvSpPr/>
              <p:nvPr/>
            </p:nvSpPr>
            <p:spPr>
              <a:xfrm>
                <a:off x="8350909" y="4910232"/>
                <a:ext cx="21609" cy="34956"/>
              </a:xfrm>
              <a:custGeom>
                <a:avLst/>
                <a:gdLst/>
                <a:ahLst/>
                <a:cxnLst/>
                <a:rect l="l" t="t" r="r" b="b"/>
                <a:pathLst>
                  <a:path w="21609" h="34956" extrusionOk="0">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51" name="Google Shape;251;p39"/>
              <p:cNvSpPr/>
              <p:nvPr/>
            </p:nvSpPr>
            <p:spPr>
              <a:xfrm>
                <a:off x="8377945" y="4918900"/>
                <a:ext cx="23037" cy="26288"/>
              </a:xfrm>
              <a:custGeom>
                <a:avLst/>
                <a:gdLst/>
                <a:ahLst/>
                <a:cxnLst/>
                <a:rect l="l" t="t" r="r" b="b"/>
                <a:pathLst>
                  <a:path w="23037" h="26288" extrusionOk="0">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52" name="Google Shape;252;p39"/>
              <p:cNvSpPr/>
              <p:nvPr/>
            </p:nvSpPr>
            <p:spPr>
              <a:xfrm>
                <a:off x="8404505" y="4910232"/>
                <a:ext cx="21609" cy="34956"/>
              </a:xfrm>
              <a:custGeom>
                <a:avLst/>
                <a:gdLst/>
                <a:ahLst/>
                <a:cxnLst/>
                <a:rect l="l" t="t" r="r" b="b"/>
                <a:pathLst>
                  <a:path w="21609" h="34956" extrusionOk="0">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53" name="Google Shape;253;p39"/>
              <p:cNvSpPr/>
              <p:nvPr/>
            </p:nvSpPr>
            <p:spPr>
              <a:xfrm>
                <a:off x="8446392" y="4910042"/>
                <a:ext cx="21800" cy="35051"/>
              </a:xfrm>
              <a:custGeom>
                <a:avLst/>
                <a:gdLst/>
                <a:ahLst/>
                <a:cxnLst/>
                <a:rect l="l" t="t" r="r" b="b"/>
                <a:pathLst>
                  <a:path w="21800" h="35051" extrusionOk="0">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54" name="Google Shape;254;p39"/>
              <p:cNvSpPr/>
              <p:nvPr/>
            </p:nvSpPr>
            <p:spPr>
              <a:xfrm>
                <a:off x="8470857" y="4919567"/>
                <a:ext cx="22942" cy="35147"/>
              </a:xfrm>
              <a:custGeom>
                <a:avLst/>
                <a:gdLst/>
                <a:ahLst/>
                <a:cxnLst/>
                <a:rect l="l" t="t" r="r" b="b"/>
                <a:pathLst>
                  <a:path w="22942" h="35147" extrusionOk="0">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55" name="Google Shape;255;p39"/>
              <p:cNvSpPr/>
              <p:nvPr/>
            </p:nvSpPr>
            <p:spPr>
              <a:xfrm>
                <a:off x="8508269" y="4910708"/>
                <a:ext cx="12280" cy="34194"/>
              </a:xfrm>
              <a:custGeom>
                <a:avLst/>
                <a:gdLst/>
                <a:ahLst/>
                <a:cxnLst/>
                <a:rect l="l" t="t" r="r" b="b"/>
                <a:pathLst>
                  <a:path w="12280" h="34194" extrusionOk="0">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56" name="Google Shape;256;p39"/>
              <p:cNvSpPr/>
              <p:nvPr/>
            </p:nvSpPr>
            <p:spPr>
              <a:xfrm>
                <a:off x="8524167" y="4910042"/>
                <a:ext cx="20467" cy="34670"/>
              </a:xfrm>
              <a:custGeom>
                <a:avLst/>
                <a:gdLst/>
                <a:ahLst/>
                <a:cxnLst/>
                <a:rect l="l" t="t" r="r" b="b"/>
                <a:pathLst>
                  <a:path w="20467" h="34670" extrusionOk="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57" name="Google Shape;257;p39"/>
              <p:cNvSpPr/>
              <p:nvPr/>
            </p:nvSpPr>
            <p:spPr>
              <a:xfrm>
                <a:off x="8549680" y="4918900"/>
                <a:ext cx="23037" cy="26288"/>
              </a:xfrm>
              <a:custGeom>
                <a:avLst/>
                <a:gdLst/>
                <a:ahLst/>
                <a:cxnLst/>
                <a:rect l="l" t="t" r="r" b="b"/>
                <a:pathLst>
                  <a:path w="23037" h="26288" extrusionOk="0">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grpSp>
        <p:grpSp>
          <p:nvGrpSpPr>
            <p:cNvPr id="258" name="Google Shape;258;p39"/>
            <p:cNvGrpSpPr/>
            <p:nvPr/>
          </p:nvGrpSpPr>
          <p:grpSpPr>
            <a:xfrm>
              <a:off x="8208210" y="4964049"/>
              <a:ext cx="478362" cy="44671"/>
              <a:chOff x="8208210" y="4964049"/>
              <a:chExt cx="478362" cy="44671"/>
            </a:xfrm>
          </p:grpSpPr>
          <p:sp>
            <p:nvSpPr>
              <p:cNvPr id="259" name="Google Shape;259;p39"/>
              <p:cNvSpPr/>
              <p:nvPr/>
            </p:nvSpPr>
            <p:spPr>
              <a:xfrm>
                <a:off x="8208210" y="4964049"/>
                <a:ext cx="25798" cy="34670"/>
              </a:xfrm>
              <a:custGeom>
                <a:avLst/>
                <a:gdLst/>
                <a:ahLst/>
                <a:cxnLst/>
                <a:rect l="l" t="t" r="r" b="b"/>
                <a:pathLst>
                  <a:path w="25798" h="34670" extrusionOk="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0" name="Google Shape;260;p39"/>
              <p:cNvSpPr/>
              <p:nvPr/>
            </p:nvSpPr>
            <p:spPr>
              <a:xfrm>
                <a:off x="8239720" y="4973002"/>
                <a:ext cx="13613" cy="25622"/>
              </a:xfrm>
              <a:custGeom>
                <a:avLst/>
                <a:gdLst/>
                <a:ahLst/>
                <a:cxnLst/>
                <a:rect l="l" t="t" r="r" b="b"/>
                <a:pathLst>
                  <a:path w="13613" h="25622" extrusionOk="0">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1" name="Google Shape;261;p39"/>
              <p:cNvSpPr/>
              <p:nvPr/>
            </p:nvSpPr>
            <p:spPr>
              <a:xfrm>
                <a:off x="8254380" y="4973192"/>
                <a:ext cx="23037" cy="26098"/>
              </a:xfrm>
              <a:custGeom>
                <a:avLst/>
                <a:gdLst/>
                <a:ahLst/>
                <a:cxnLst/>
                <a:rect l="l" t="t" r="r" b="b"/>
                <a:pathLst>
                  <a:path w="23037" h="26098" extrusionOk="0">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2" name="Google Shape;262;p39"/>
              <p:cNvSpPr/>
              <p:nvPr/>
            </p:nvSpPr>
            <p:spPr>
              <a:xfrm>
                <a:off x="8281035" y="4973192"/>
                <a:ext cx="20562" cy="26193"/>
              </a:xfrm>
              <a:custGeom>
                <a:avLst/>
                <a:gdLst/>
                <a:ahLst/>
                <a:cxnLst/>
                <a:rect l="l" t="t" r="r" b="b"/>
                <a:pathLst>
                  <a:path w="20562" h="26193" extrusionOk="0">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3" name="Google Shape;263;p39"/>
              <p:cNvSpPr/>
              <p:nvPr/>
            </p:nvSpPr>
            <p:spPr>
              <a:xfrm>
                <a:off x="8306834" y="4973002"/>
                <a:ext cx="33889" cy="25622"/>
              </a:xfrm>
              <a:custGeom>
                <a:avLst/>
                <a:gdLst/>
                <a:ahLst/>
                <a:cxnLst/>
                <a:rect l="l" t="t" r="r" b="b"/>
                <a:pathLst>
                  <a:path w="33889" h="25622" extrusionOk="0">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4" name="Google Shape;264;p39"/>
              <p:cNvSpPr/>
              <p:nvPr/>
            </p:nvSpPr>
            <p:spPr>
              <a:xfrm>
                <a:off x="8346911" y="4973574"/>
                <a:ext cx="20467" cy="25622"/>
              </a:xfrm>
              <a:custGeom>
                <a:avLst/>
                <a:gdLst/>
                <a:ahLst/>
                <a:cxnLst/>
                <a:rect l="l" t="t" r="r" b="b"/>
                <a:pathLst>
                  <a:path w="20467" h="25622" extrusionOk="0">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5" name="Google Shape;265;p39"/>
              <p:cNvSpPr/>
              <p:nvPr/>
            </p:nvSpPr>
            <p:spPr>
              <a:xfrm>
                <a:off x="8372138" y="4973192"/>
                <a:ext cx="20562" cy="26193"/>
              </a:xfrm>
              <a:custGeom>
                <a:avLst/>
                <a:gdLst/>
                <a:ahLst/>
                <a:cxnLst/>
                <a:rect l="l" t="t" r="r" b="b"/>
                <a:pathLst>
                  <a:path w="20562" h="26193" extrusionOk="0">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6" name="Google Shape;266;p39"/>
              <p:cNvSpPr/>
              <p:nvPr/>
            </p:nvSpPr>
            <p:spPr>
              <a:xfrm>
                <a:off x="8397461" y="4970145"/>
                <a:ext cx="22847" cy="22955"/>
              </a:xfrm>
              <a:custGeom>
                <a:avLst/>
                <a:gdLst/>
                <a:ahLst/>
                <a:cxnLst/>
                <a:rect l="l" t="t" r="r" b="b"/>
                <a:pathLst>
                  <a:path w="22847" h="22955" extrusionOk="0">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7" name="Google Shape;267;p39"/>
              <p:cNvSpPr/>
              <p:nvPr/>
            </p:nvSpPr>
            <p:spPr>
              <a:xfrm>
                <a:off x="8440109" y="4964049"/>
                <a:ext cx="26369" cy="34575"/>
              </a:xfrm>
              <a:custGeom>
                <a:avLst/>
                <a:gdLst/>
                <a:ahLst/>
                <a:cxnLst/>
                <a:rect l="l" t="t" r="r" b="b"/>
                <a:pathLst>
                  <a:path w="26369" h="34575" extrusionOk="0">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8" name="Google Shape;268;p39"/>
              <p:cNvSpPr/>
              <p:nvPr/>
            </p:nvSpPr>
            <p:spPr>
              <a:xfrm>
                <a:off x="8471714" y="4973002"/>
                <a:ext cx="13613" cy="25622"/>
              </a:xfrm>
              <a:custGeom>
                <a:avLst/>
                <a:gdLst/>
                <a:ahLst/>
                <a:cxnLst/>
                <a:rect l="l" t="t" r="r" b="b"/>
                <a:pathLst>
                  <a:path w="13613" h="25622" extrusionOk="0">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69" name="Google Shape;269;p39"/>
              <p:cNvSpPr/>
              <p:nvPr/>
            </p:nvSpPr>
            <p:spPr>
              <a:xfrm>
                <a:off x="8486279" y="4973097"/>
                <a:ext cx="23513" cy="26193"/>
              </a:xfrm>
              <a:custGeom>
                <a:avLst/>
                <a:gdLst/>
                <a:ahLst/>
                <a:cxnLst/>
                <a:rect l="l" t="t" r="r" b="b"/>
                <a:pathLst>
                  <a:path w="23513" h="26193" extrusionOk="0">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70" name="Google Shape;270;p39"/>
              <p:cNvSpPr/>
              <p:nvPr/>
            </p:nvSpPr>
            <p:spPr>
              <a:xfrm>
                <a:off x="8512934" y="4973002"/>
                <a:ext cx="22085" cy="35718"/>
              </a:xfrm>
              <a:custGeom>
                <a:avLst/>
                <a:gdLst/>
                <a:ahLst/>
                <a:cxnLst/>
                <a:rect l="l" t="t" r="r" b="b"/>
                <a:pathLst>
                  <a:path w="22085" h="35718" extrusionOk="0">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71" name="Google Shape;271;p39"/>
              <p:cNvSpPr/>
              <p:nvPr/>
            </p:nvSpPr>
            <p:spPr>
              <a:xfrm>
                <a:off x="8541493" y="4973002"/>
                <a:ext cx="13613" cy="25622"/>
              </a:xfrm>
              <a:custGeom>
                <a:avLst/>
                <a:gdLst/>
                <a:ahLst/>
                <a:cxnLst/>
                <a:rect l="l" t="t" r="r" b="b"/>
                <a:pathLst>
                  <a:path w="13613" h="25622" extrusionOk="0">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72" name="Google Shape;272;p39"/>
              <p:cNvSpPr/>
              <p:nvPr/>
            </p:nvSpPr>
            <p:spPr>
              <a:xfrm>
                <a:off x="8556153" y="4973192"/>
                <a:ext cx="23037" cy="26098"/>
              </a:xfrm>
              <a:custGeom>
                <a:avLst/>
                <a:gdLst/>
                <a:ahLst/>
                <a:cxnLst/>
                <a:rect l="l" t="t" r="r" b="b"/>
                <a:pathLst>
                  <a:path w="23037" h="26098" extrusionOk="0">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73" name="Google Shape;273;p39"/>
              <p:cNvSpPr/>
              <p:nvPr/>
            </p:nvSpPr>
            <p:spPr>
              <a:xfrm>
                <a:off x="8584427" y="4973002"/>
                <a:ext cx="33889" cy="25622"/>
              </a:xfrm>
              <a:custGeom>
                <a:avLst/>
                <a:gdLst/>
                <a:ahLst/>
                <a:cxnLst/>
                <a:rect l="l" t="t" r="r" b="b"/>
                <a:pathLst>
                  <a:path w="33889" h="25622" extrusionOk="0">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74" name="Google Shape;274;p39"/>
              <p:cNvSpPr/>
              <p:nvPr/>
            </p:nvSpPr>
            <p:spPr>
              <a:xfrm>
                <a:off x="8624600" y="4973002"/>
                <a:ext cx="33889" cy="25622"/>
              </a:xfrm>
              <a:custGeom>
                <a:avLst/>
                <a:gdLst/>
                <a:ahLst/>
                <a:cxnLst/>
                <a:rect l="l" t="t" r="r" b="b"/>
                <a:pathLst>
                  <a:path w="33889" h="25622" extrusionOk="0">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75" name="Google Shape;275;p39"/>
              <p:cNvSpPr/>
              <p:nvPr/>
            </p:nvSpPr>
            <p:spPr>
              <a:xfrm>
                <a:off x="8663535" y="4973002"/>
                <a:ext cx="23037" cy="26288"/>
              </a:xfrm>
              <a:custGeom>
                <a:avLst/>
                <a:gdLst/>
                <a:ahLst/>
                <a:cxnLst/>
                <a:rect l="l" t="t" r="r" b="b"/>
                <a:pathLst>
                  <a:path w="23037" h="26288" extrusionOk="0">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grpSp>
        <p:grpSp>
          <p:nvGrpSpPr>
            <p:cNvPr id="276" name="Google Shape;276;p39"/>
            <p:cNvGrpSpPr/>
            <p:nvPr/>
          </p:nvGrpSpPr>
          <p:grpSpPr>
            <a:xfrm>
              <a:off x="8206020" y="5017579"/>
              <a:ext cx="478077" cy="44767"/>
              <a:chOff x="8206020" y="5017579"/>
              <a:chExt cx="478077" cy="44767"/>
            </a:xfrm>
          </p:grpSpPr>
          <p:sp>
            <p:nvSpPr>
              <p:cNvPr id="277" name="Google Shape;277;p39"/>
              <p:cNvSpPr/>
              <p:nvPr/>
            </p:nvSpPr>
            <p:spPr>
              <a:xfrm>
                <a:off x="8206020" y="5027199"/>
                <a:ext cx="23513" cy="26193"/>
              </a:xfrm>
              <a:custGeom>
                <a:avLst/>
                <a:gdLst/>
                <a:ahLst/>
                <a:cxnLst/>
                <a:rect l="l" t="t" r="r" b="b"/>
                <a:pathLst>
                  <a:path w="23513" h="26193" extrusionOk="0">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78" name="Google Shape;278;p39"/>
              <p:cNvSpPr/>
              <p:nvPr/>
            </p:nvSpPr>
            <p:spPr>
              <a:xfrm>
                <a:off x="8231723" y="5017579"/>
                <a:ext cx="14660" cy="35147"/>
              </a:xfrm>
              <a:custGeom>
                <a:avLst/>
                <a:gdLst/>
                <a:ahLst/>
                <a:cxnLst/>
                <a:rect l="l" t="t" r="r" b="b"/>
                <a:pathLst>
                  <a:path w="14660" h="35147" extrusionOk="0">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79" name="Google Shape;279;p39"/>
              <p:cNvSpPr/>
              <p:nvPr/>
            </p:nvSpPr>
            <p:spPr>
              <a:xfrm>
                <a:off x="8258759" y="5018817"/>
                <a:ext cx="12280" cy="34194"/>
              </a:xfrm>
              <a:custGeom>
                <a:avLst/>
                <a:gdLst/>
                <a:ahLst/>
                <a:cxnLst/>
                <a:rect l="l" t="t" r="r" b="b"/>
                <a:pathLst>
                  <a:path w="12280" h="34194" extrusionOk="0">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0" name="Google Shape;280;p39"/>
              <p:cNvSpPr/>
              <p:nvPr/>
            </p:nvSpPr>
            <p:spPr>
              <a:xfrm>
                <a:off x="8274657" y="5018150"/>
                <a:ext cx="20467" cy="34670"/>
              </a:xfrm>
              <a:custGeom>
                <a:avLst/>
                <a:gdLst/>
                <a:ahLst/>
                <a:cxnLst/>
                <a:rect l="l" t="t" r="r" b="b"/>
                <a:pathLst>
                  <a:path w="20467" h="34670" extrusionOk="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1" name="Google Shape;281;p39"/>
              <p:cNvSpPr/>
              <p:nvPr/>
            </p:nvSpPr>
            <p:spPr>
              <a:xfrm>
                <a:off x="8300170" y="5027009"/>
                <a:ext cx="23037" cy="26288"/>
              </a:xfrm>
              <a:custGeom>
                <a:avLst/>
                <a:gdLst/>
                <a:ahLst/>
                <a:cxnLst/>
                <a:rect l="l" t="t" r="r" b="b"/>
                <a:pathLst>
                  <a:path w="23037" h="26288" extrusionOk="0">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2" name="Google Shape;282;p39"/>
              <p:cNvSpPr/>
              <p:nvPr/>
            </p:nvSpPr>
            <p:spPr>
              <a:xfrm>
                <a:off x="8342342" y="5018150"/>
                <a:ext cx="25893" cy="34670"/>
              </a:xfrm>
              <a:custGeom>
                <a:avLst/>
                <a:gdLst/>
                <a:ahLst/>
                <a:cxnLst/>
                <a:rect l="l" t="t" r="r" b="b"/>
                <a:pathLst>
                  <a:path w="25893" h="34670" extrusionOk="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3" name="Google Shape;283;p39"/>
              <p:cNvSpPr/>
              <p:nvPr/>
            </p:nvSpPr>
            <p:spPr>
              <a:xfrm>
                <a:off x="8373852" y="5027675"/>
                <a:ext cx="20467" cy="25622"/>
              </a:xfrm>
              <a:custGeom>
                <a:avLst/>
                <a:gdLst/>
                <a:ahLst/>
                <a:cxnLst/>
                <a:rect l="l" t="t" r="r" b="b"/>
                <a:pathLst>
                  <a:path w="20467" h="25622" extrusionOk="0">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4" name="Google Shape;284;p39"/>
              <p:cNvSpPr/>
              <p:nvPr/>
            </p:nvSpPr>
            <p:spPr>
              <a:xfrm>
                <a:off x="8400697" y="5027104"/>
                <a:ext cx="13613" cy="25622"/>
              </a:xfrm>
              <a:custGeom>
                <a:avLst/>
                <a:gdLst/>
                <a:ahLst/>
                <a:cxnLst/>
                <a:rect l="l" t="t" r="r" b="b"/>
                <a:pathLst>
                  <a:path w="13613" h="25622" extrusionOk="0">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5" name="Google Shape;285;p39"/>
              <p:cNvSpPr/>
              <p:nvPr/>
            </p:nvSpPr>
            <p:spPr>
              <a:xfrm>
                <a:off x="8415262" y="5027199"/>
                <a:ext cx="23513" cy="26193"/>
              </a:xfrm>
              <a:custGeom>
                <a:avLst/>
                <a:gdLst/>
                <a:ahLst/>
                <a:cxnLst/>
                <a:rect l="l" t="t" r="r" b="b"/>
                <a:pathLst>
                  <a:path w="23513" h="26193" extrusionOk="0">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6" name="Google Shape;286;p39"/>
              <p:cNvSpPr/>
              <p:nvPr/>
            </p:nvSpPr>
            <p:spPr>
              <a:xfrm>
                <a:off x="8443726" y="5027104"/>
                <a:ext cx="21704" cy="35242"/>
              </a:xfrm>
              <a:custGeom>
                <a:avLst/>
                <a:gdLst/>
                <a:ahLst/>
                <a:cxnLst/>
                <a:rect l="l" t="t" r="r" b="b"/>
                <a:pathLst>
                  <a:path w="21704" h="35242" extrusionOk="0">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7" name="Google Shape;287;p39"/>
              <p:cNvSpPr/>
              <p:nvPr/>
            </p:nvSpPr>
            <p:spPr>
              <a:xfrm>
                <a:off x="8469144" y="5027009"/>
                <a:ext cx="23037" cy="26288"/>
              </a:xfrm>
              <a:custGeom>
                <a:avLst/>
                <a:gdLst/>
                <a:ahLst/>
                <a:cxnLst/>
                <a:rect l="l" t="t" r="r" b="b"/>
                <a:pathLst>
                  <a:path w="23037" h="26288" extrusionOk="0">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8" name="Google Shape;288;p39"/>
              <p:cNvSpPr/>
              <p:nvPr/>
            </p:nvSpPr>
            <p:spPr>
              <a:xfrm>
                <a:off x="8495894" y="5027295"/>
                <a:ext cx="23037" cy="26098"/>
              </a:xfrm>
              <a:custGeom>
                <a:avLst/>
                <a:gdLst/>
                <a:ahLst/>
                <a:cxnLst/>
                <a:rect l="l" t="t" r="r" b="b"/>
                <a:pathLst>
                  <a:path w="23037" h="26098" extrusionOk="0">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89" name="Google Shape;289;p39"/>
              <p:cNvSpPr/>
              <p:nvPr/>
            </p:nvSpPr>
            <p:spPr>
              <a:xfrm>
                <a:off x="8524167" y="5027104"/>
                <a:ext cx="20371" cy="25622"/>
              </a:xfrm>
              <a:custGeom>
                <a:avLst/>
                <a:gdLst/>
                <a:ahLst/>
                <a:cxnLst/>
                <a:rect l="l" t="t" r="r" b="b"/>
                <a:pathLst>
                  <a:path w="20371" h="25622" extrusionOk="0">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90" name="Google Shape;290;p39"/>
              <p:cNvSpPr/>
              <p:nvPr/>
            </p:nvSpPr>
            <p:spPr>
              <a:xfrm>
                <a:off x="8565102" y="5018055"/>
                <a:ext cx="27131" cy="35242"/>
              </a:xfrm>
              <a:custGeom>
                <a:avLst/>
                <a:gdLst/>
                <a:ahLst/>
                <a:cxnLst/>
                <a:rect l="l" t="t" r="r" b="b"/>
                <a:pathLst>
                  <a:path w="27131" h="35242" extrusionOk="0">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91" name="Google Shape;291;p39"/>
              <p:cNvSpPr/>
              <p:nvPr/>
            </p:nvSpPr>
            <p:spPr>
              <a:xfrm>
                <a:off x="8599277" y="5027104"/>
                <a:ext cx="20372" cy="25622"/>
              </a:xfrm>
              <a:custGeom>
                <a:avLst/>
                <a:gdLst/>
                <a:ahLst/>
                <a:cxnLst/>
                <a:rect l="l" t="t" r="r" b="b"/>
                <a:pathLst>
                  <a:path w="20372" h="25622" extrusionOk="0">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92" name="Google Shape;292;p39"/>
              <p:cNvSpPr/>
              <p:nvPr/>
            </p:nvSpPr>
            <p:spPr>
              <a:xfrm>
                <a:off x="8626123" y="5018150"/>
                <a:ext cx="4283" cy="34575"/>
              </a:xfrm>
              <a:custGeom>
                <a:avLst/>
                <a:gdLst/>
                <a:ahLst/>
                <a:cxnLst/>
                <a:rect l="l" t="t" r="r" b="b"/>
                <a:pathLst>
                  <a:path w="4283" h="34575" extrusionOk="0">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93" name="Google Shape;293;p39"/>
              <p:cNvSpPr/>
              <p:nvPr/>
            </p:nvSpPr>
            <p:spPr>
              <a:xfrm>
                <a:off x="8635262" y="5027199"/>
                <a:ext cx="23513" cy="26193"/>
              </a:xfrm>
              <a:custGeom>
                <a:avLst/>
                <a:gdLst/>
                <a:ahLst/>
                <a:cxnLst/>
                <a:rect l="l" t="t" r="r" b="b"/>
                <a:pathLst>
                  <a:path w="23513" h="26193" extrusionOk="0">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294" name="Google Shape;294;p39"/>
              <p:cNvSpPr/>
              <p:nvPr/>
            </p:nvSpPr>
            <p:spPr>
              <a:xfrm>
                <a:off x="8663726" y="5027104"/>
                <a:ext cx="20371" cy="25622"/>
              </a:xfrm>
              <a:custGeom>
                <a:avLst/>
                <a:gdLst/>
                <a:ahLst/>
                <a:cxnLst/>
                <a:rect l="l" t="t" r="r" b="b"/>
                <a:pathLst>
                  <a:path w="20371" h="25622" extrusionOk="0">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grpSp>
      </p:grpSp>
      <p:sp>
        <p:nvSpPr>
          <p:cNvPr id="295" name="Google Shape;295;p39"/>
          <p:cNvSpPr/>
          <p:nvPr/>
        </p:nvSpPr>
        <p:spPr>
          <a:xfrm>
            <a:off x="418178" y="9623927"/>
            <a:ext cx="5068343"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74C60"/>
              </a:buClr>
              <a:buSzPts val="1200"/>
              <a:buFont typeface="Calibri"/>
              <a:buNone/>
            </a:pPr>
            <a:r>
              <a:rPr lang="en-GB" sz="1200">
                <a:solidFill>
                  <a:srgbClr val="274C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2020-3-UK01-KA205-094357</a:t>
            </a:r>
            <a:endParaRPr/>
          </a:p>
          <a:p>
            <a:pPr marL="0" marR="0" lvl="0" indent="0" algn="l" rtl="0">
              <a:spcBef>
                <a:spcPts val="0"/>
              </a:spcBef>
              <a:spcAft>
                <a:spcPts val="0"/>
              </a:spcAft>
              <a:buNone/>
            </a:pPr>
            <a:endParaRPr sz="1200" b="0" i="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chemeClr val="dk1"/>
              </a:buClr>
              <a:buSzPts val="1200"/>
              <a:buFont typeface="Century Schoolbook"/>
              <a:buNone/>
            </a:pPr>
            <a:endParaRPr sz="1200">
              <a:solidFill>
                <a:srgbClr val="274C6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with Photo 1">
  <p:cSld name="Quote Slide with Photo 1">
    <p:spTree>
      <p:nvGrpSpPr>
        <p:cNvPr id="1" name="Shape 296"/>
        <p:cNvGrpSpPr/>
        <p:nvPr/>
      </p:nvGrpSpPr>
      <p:grpSpPr>
        <a:xfrm>
          <a:off x="0" y="0"/>
          <a:ext cx="0" cy="0"/>
          <a:chOff x="0" y="0"/>
          <a:chExt cx="0" cy="0"/>
        </a:xfrm>
      </p:grpSpPr>
      <p:sp>
        <p:nvSpPr>
          <p:cNvPr id="297" name="Google Shape;297;p40"/>
          <p:cNvSpPr/>
          <p:nvPr/>
        </p:nvSpPr>
        <p:spPr>
          <a:xfrm>
            <a:off x="16033" y="5977719"/>
            <a:ext cx="3180316" cy="4226790"/>
          </a:xfrm>
          <a:custGeom>
            <a:avLst/>
            <a:gdLst/>
            <a:ahLst/>
            <a:cxnLst/>
            <a:rect l="l" t="t" r="r" b="b"/>
            <a:pathLst>
              <a:path w="4255930" h="5495646" extrusionOk="0">
                <a:moveTo>
                  <a:pt x="1508107" y="0"/>
                </a:moveTo>
                <a:cubicBezTo>
                  <a:pt x="3025688" y="0"/>
                  <a:pt x="4255930" y="1230242"/>
                  <a:pt x="4255930" y="2747823"/>
                </a:cubicBezTo>
                <a:cubicBezTo>
                  <a:pt x="4255930" y="4265404"/>
                  <a:pt x="3025688" y="5495646"/>
                  <a:pt x="1508107" y="5495646"/>
                </a:cubicBezTo>
                <a:cubicBezTo>
                  <a:pt x="1033863" y="5495646"/>
                  <a:pt x="587679" y="5375505"/>
                  <a:pt x="198331" y="5163999"/>
                </a:cubicBezTo>
                <a:lnTo>
                  <a:pt x="0" y="5043510"/>
                </a:lnTo>
                <a:lnTo>
                  <a:pt x="0" y="452137"/>
                </a:lnTo>
                <a:lnTo>
                  <a:pt x="198331" y="331648"/>
                </a:lnTo>
                <a:cubicBezTo>
                  <a:pt x="587679" y="120141"/>
                  <a:pt x="1033863" y="0"/>
                  <a:pt x="1508107" y="0"/>
                </a:cubicBezTo>
                <a:close/>
              </a:path>
            </a:pathLst>
          </a:cu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98" name="Google Shape;298;p40"/>
          <p:cNvSpPr txBox="1">
            <a:spLocks noGrp="1"/>
          </p:cNvSpPr>
          <p:nvPr>
            <p:ph type="body" idx="1"/>
          </p:nvPr>
        </p:nvSpPr>
        <p:spPr>
          <a:xfrm>
            <a:off x="172878" y="7194671"/>
            <a:ext cx="3023471" cy="184815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14444"/>
              </a:lnSpc>
              <a:spcBef>
                <a:spcPts val="0"/>
              </a:spcBef>
              <a:spcAft>
                <a:spcPts val="0"/>
              </a:spcAft>
              <a:buClr>
                <a:schemeClr val="lt1"/>
              </a:buClr>
              <a:buSzPts val="1800"/>
              <a:buFont typeface="Arial"/>
              <a:buNone/>
              <a:defRPr sz="1800" b="1"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9" name="Google Shape;299;p40"/>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54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Slide (with photo) 2">
  <p:cSld name="Text Slide (with photo) 2">
    <p:spTree>
      <p:nvGrpSpPr>
        <p:cNvPr id="1" name="Shape 300"/>
        <p:cNvGrpSpPr/>
        <p:nvPr/>
      </p:nvGrpSpPr>
      <p:grpSpPr>
        <a:xfrm>
          <a:off x="0" y="0"/>
          <a:ext cx="0" cy="0"/>
          <a:chOff x="0" y="0"/>
          <a:chExt cx="0" cy="0"/>
        </a:xfrm>
      </p:grpSpPr>
      <p:sp>
        <p:nvSpPr>
          <p:cNvPr id="301" name="Google Shape;301;p41"/>
          <p:cNvSpPr/>
          <p:nvPr/>
        </p:nvSpPr>
        <p:spPr>
          <a:xfrm>
            <a:off x="503237" y="524657"/>
            <a:ext cx="6553201" cy="6348589"/>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02" name="Google Shape;302;p41"/>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303" name="Google Shape;303;p41"/>
          <p:cNvSpPr/>
          <p:nvPr/>
        </p:nvSpPr>
        <p:spPr>
          <a:xfrm>
            <a:off x="503236" y="916890"/>
            <a:ext cx="5966144" cy="5956356"/>
          </a:xfrm>
          <a:prstGeom prst="rect">
            <a:avLst/>
          </a:prstGeom>
          <a:blipFill rotWithShape="1">
            <a:blip r:embed="rId2">
              <a:alphaModFix amt="25516"/>
            </a:blip>
            <a:stretch>
              <a:fillRect l="-62432" t="-14566" r="-13082" b="-9337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04" name="Google Shape;304;p41"/>
          <p:cNvSpPr>
            <a:spLocks noGrp="1"/>
          </p:cNvSpPr>
          <p:nvPr>
            <p:ph type="pic" idx="2"/>
          </p:nvPr>
        </p:nvSpPr>
        <p:spPr>
          <a:xfrm>
            <a:off x="1261924" y="5220256"/>
            <a:ext cx="5035826" cy="5035826"/>
          </a:xfrm>
          <a:prstGeom prst="rect">
            <a:avLst/>
          </a:prstGeom>
          <a:noFill/>
          <a:ln>
            <a:noFill/>
          </a:ln>
        </p:spPr>
      </p:sp>
      <p:sp>
        <p:nvSpPr>
          <p:cNvPr id="305" name="Google Shape;305;p41"/>
          <p:cNvSpPr txBox="1">
            <a:spLocks noGrp="1"/>
          </p:cNvSpPr>
          <p:nvPr>
            <p:ph type="body" idx="1"/>
          </p:nvPr>
        </p:nvSpPr>
        <p:spPr>
          <a:xfrm>
            <a:off x="714738" y="859810"/>
            <a:ext cx="6130198" cy="4135272"/>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200"/>
              <a:buFont typeface="Arial"/>
              <a:buNone/>
              <a:defRPr sz="1200" b="0" i="0">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ext Slide (with photo) 2">
  <p:cSld name="1_Text Slide (with photo) 2">
    <p:spTree>
      <p:nvGrpSpPr>
        <p:cNvPr id="1" name="Shape 306"/>
        <p:cNvGrpSpPr/>
        <p:nvPr/>
      </p:nvGrpSpPr>
      <p:grpSpPr>
        <a:xfrm>
          <a:off x="0" y="0"/>
          <a:ext cx="0" cy="0"/>
          <a:chOff x="0" y="0"/>
          <a:chExt cx="0" cy="0"/>
        </a:xfrm>
      </p:grpSpPr>
      <p:sp>
        <p:nvSpPr>
          <p:cNvPr id="307" name="Google Shape;307;p42"/>
          <p:cNvSpPr/>
          <p:nvPr/>
        </p:nvSpPr>
        <p:spPr>
          <a:xfrm>
            <a:off x="259307" y="232012"/>
            <a:ext cx="6797131" cy="10277233"/>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08" name="Google Shape;308;p42"/>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309" name="Google Shape;309;p42"/>
          <p:cNvSpPr/>
          <p:nvPr/>
        </p:nvSpPr>
        <p:spPr>
          <a:xfrm>
            <a:off x="503236" y="4061101"/>
            <a:ext cx="5966144" cy="5956356"/>
          </a:xfrm>
          <a:prstGeom prst="rect">
            <a:avLst/>
          </a:prstGeom>
          <a:blipFill rotWithShape="1">
            <a:blip r:embed="rId2">
              <a:alphaModFix amt="25516"/>
            </a:blip>
            <a:stretch>
              <a:fillRect l="-62432" t="-14566" r="-13082" b="-9337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10" name="Google Shape;310;p42"/>
          <p:cNvSpPr txBox="1">
            <a:spLocks noGrp="1"/>
          </p:cNvSpPr>
          <p:nvPr>
            <p:ph type="body" idx="1"/>
          </p:nvPr>
        </p:nvSpPr>
        <p:spPr>
          <a:xfrm>
            <a:off x="714738" y="859810"/>
            <a:ext cx="6130198" cy="4135272"/>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200"/>
              <a:buFont typeface="Arial"/>
              <a:buNone/>
              <a:defRPr sz="1200" b="0" i="0">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with Photo and Text 1">
  <p:cSld name="Quote Slide with Photo and Text 1">
    <p:spTree>
      <p:nvGrpSpPr>
        <p:cNvPr id="1" name="Shape 311"/>
        <p:cNvGrpSpPr/>
        <p:nvPr/>
      </p:nvGrpSpPr>
      <p:grpSpPr>
        <a:xfrm>
          <a:off x="0" y="0"/>
          <a:ext cx="0" cy="0"/>
          <a:chOff x="0" y="0"/>
          <a:chExt cx="0" cy="0"/>
        </a:xfrm>
      </p:grpSpPr>
      <p:sp>
        <p:nvSpPr>
          <p:cNvPr id="312" name="Google Shape;312;p43"/>
          <p:cNvSpPr/>
          <p:nvPr/>
        </p:nvSpPr>
        <p:spPr>
          <a:xfrm rot="5400000">
            <a:off x="-827899" y="827898"/>
            <a:ext cx="9098281" cy="7442484"/>
          </a:xfrm>
          <a:custGeom>
            <a:avLst/>
            <a:gdLst/>
            <a:ahLst/>
            <a:cxnLst/>
            <a:rect l="l" t="t" r="r" b="b"/>
            <a:pathLst>
              <a:path w="1144245" h="619791" extrusionOk="0">
                <a:moveTo>
                  <a:pt x="1144246" y="619792"/>
                </a:moveTo>
                <a:lnTo>
                  <a:pt x="876533" y="138719"/>
                </a:lnTo>
                <a:lnTo>
                  <a:pt x="0" y="0"/>
                </a:lnTo>
                <a:lnTo>
                  <a:pt x="1286" y="619129"/>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13" name="Google Shape;313;p43"/>
          <p:cNvSpPr/>
          <p:nvPr/>
        </p:nvSpPr>
        <p:spPr>
          <a:xfrm rot="5400000">
            <a:off x="-827899" y="827899"/>
            <a:ext cx="9098281" cy="7442484"/>
          </a:xfrm>
          <a:custGeom>
            <a:avLst/>
            <a:gdLst/>
            <a:ahLst/>
            <a:cxnLst/>
            <a:rect l="l" t="t" r="r" b="b"/>
            <a:pathLst>
              <a:path w="1144245" h="619791" extrusionOk="0">
                <a:moveTo>
                  <a:pt x="1144246" y="619792"/>
                </a:moveTo>
                <a:lnTo>
                  <a:pt x="876533" y="138719"/>
                </a:lnTo>
                <a:lnTo>
                  <a:pt x="0" y="0"/>
                </a:lnTo>
                <a:lnTo>
                  <a:pt x="1286" y="619129"/>
                </a:lnTo>
                <a:close/>
              </a:path>
            </a:pathLst>
          </a:custGeom>
          <a:blipFill rotWithShape="1">
            <a:blip r:embed="rId2">
              <a:alphaModFix amt="60027"/>
            </a:blip>
            <a:stretch>
              <a:fillRect l="49148" t="-46124" r="-49148" b="-82045"/>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14" name="Google Shape;314;p43"/>
          <p:cNvSpPr>
            <a:spLocks noGrp="1"/>
          </p:cNvSpPr>
          <p:nvPr>
            <p:ph type="pic" idx="2"/>
          </p:nvPr>
        </p:nvSpPr>
        <p:spPr>
          <a:xfrm>
            <a:off x="3495060" y="605106"/>
            <a:ext cx="4031196" cy="5940454"/>
          </a:xfrm>
          <a:prstGeom prst="rect">
            <a:avLst/>
          </a:prstGeom>
          <a:noFill/>
          <a:ln>
            <a:noFill/>
          </a:ln>
        </p:spPr>
      </p:sp>
      <p:sp>
        <p:nvSpPr>
          <p:cNvPr id="315" name="Google Shape;315;p43"/>
          <p:cNvSpPr txBox="1">
            <a:spLocks noGrp="1"/>
          </p:cNvSpPr>
          <p:nvPr>
            <p:ph type="body" idx="1"/>
          </p:nvPr>
        </p:nvSpPr>
        <p:spPr>
          <a:xfrm>
            <a:off x="627614" y="4213420"/>
            <a:ext cx="2743386" cy="24939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050"/>
              <a:buFont typeface="Arial"/>
              <a:buNone/>
              <a:defRPr sz="1050" b="1" i="1">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6" name="Google Shape;316;p43"/>
          <p:cNvSpPr txBox="1">
            <a:spLocks noGrp="1"/>
          </p:cNvSpPr>
          <p:nvPr>
            <p:ph type="body" idx="3"/>
          </p:nvPr>
        </p:nvSpPr>
        <p:spPr>
          <a:xfrm>
            <a:off x="646288" y="2081924"/>
            <a:ext cx="2706039" cy="184815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14444"/>
              </a:lnSpc>
              <a:spcBef>
                <a:spcPts val="0"/>
              </a:spcBef>
              <a:spcAft>
                <a:spcPts val="0"/>
              </a:spcAft>
              <a:buClr>
                <a:schemeClr val="lt1"/>
              </a:buClr>
              <a:buSzPts val="1800"/>
              <a:buFont typeface="Arial"/>
              <a:buNone/>
              <a:defRPr sz="1800" b="1"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7" name="Google Shape;317;p43"/>
          <p:cNvSpPr txBox="1">
            <a:spLocks noGrp="1"/>
          </p:cNvSpPr>
          <p:nvPr>
            <p:ph type="body" idx="4"/>
          </p:nvPr>
        </p:nvSpPr>
        <p:spPr>
          <a:xfrm>
            <a:off x="1578355" y="744396"/>
            <a:ext cx="841904" cy="111937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chemeClr val="lt1"/>
              </a:buClr>
              <a:buSzPts val="9600"/>
              <a:buFont typeface="Arial"/>
              <a:buNone/>
              <a:defRPr sz="9600" b="1" i="0">
                <a:solidFill>
                  <a:schemeClr val="lt1"/>
                </a:solidFill>
                <a:latin typeface="Times New Roman"/>
                <a:ea typeface="Times New Roman"/>
                <a:cs typeface="Times New Roman"/>
                <a:sym typeface="Times New Roman"/>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8" name="Google Shape;318;p43"/>
          <p:cNvSpPr txBox="1">
            <a:spLocks noGrp="1"/>
          </p:cNvSpPr>
          <p:nvPr>
            <p:ph type="body" idx="5"/>
          </p:nvPr>
        </p:nvSpPr>
        <p:spPr>
          <a:xfrm>
            <a:off x="754871" y="4890580"/>
            <a:ext cx="2488873" cy="32610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1200"/>
              <a:buFont typeface="Arial"/>
              <a:buNone/>
              <a:defRPr sz="1200" b="0" i="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9" name="Google Shape;319;p4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2">
  <p:cSld name="DIVIDER 2">
    <p:spTree>
      <p:nvGrpSpPr>
        <p:cNvPr id="1" name="Shape 320"/>
        <p:cNvGrpSpPr/>
        <p:nvPr/>
      </p:nvGrpSpPr>
      <p:grpSpPr>
        <a:xfrm>
          <a:off x="0" y="0"/>
          <a:ext cx="0" cy="0"/>
          <a:chOff x="0" y="0"/>
          <a:chExt cx="0" cy="0"/>
        </a:xfrm>
      </p:grpSpPr>
      <p:sp>
        <p:nvSpPr>
          <p:cNvPr id="321" name="Google Shape;321;p44"/>
          <p:cNvSpPr/>
          <p:nvPr/>
        </p:nvSpPr>
        <p:spPr>
          <a:xfrm rot="5400000">
            <a:off x="-897468" y="897470"/>
            <a:ext cx="8195736" cy="6400800"/>
          </a:xfrm>
          <a:custGeom>
            <a:avLst/>
            <a:gdLst/>
            <a:ahLst/>
            <a:cxnLst/>
            <a:rect l="l" t="t" r="r" b="b"/>
            <a:pathLst>
              <a:path w="1144245" h="619791" extrusionOk="0">
                <a:moveTo>
                  <a:pt x="1144246" y="619792"/>
                </a:moveTo>
                <a:lnTo>
                  <a:pt x="876533" y="138719"/>
                </a:lnTo>
                <a:lnTo>
                  <a:pt x="0" y="0"/>
                </a:lnTo>
                <a:lnTo>
                  <a:pt x="1286" y="619129"/>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22" name="Google Shape;322;p44"/>
          <p:cNvSpPr/>
          <p:nvPr/>
        </p:nvSpPr>
        <p:spPr>
          <a:xfrm rot="5400000">
            <a:off x="-897468" y="897469"/>
            <a:ext cx="8195735" cy="6400800"/>
          </a:xfrm>
          <a:custGeom>
            <a:avLst/>
            <a:gdLst/>
            <a:ahLst/>
            <a:cxnLst/>
            <a:rect l="l" t="t" r="r" b="b"/>
            <a:pathLst>
              <a:path w="1144245" h="619791" extrusionOk="0">
                <a:moveTo>
                  <a:pt x="1144246" y="619792"/>
                </a:moveTo>
                <a:lnTo>
                  <a:pt x="876533" y="138719"/>
                </a:lnTo>
                <a:lnTo>
                  <a:pt x="0" y="0"/>
                </a:lnTo>
                <a:lnTo>
                  <a:pt x="1286" y="619129"/>
                </a:lnTo>
                <a:close/>
              </a:path>
            </a:pathLst>
          </a:custGeom>
          <a:blipFill rotWithShape="1">
            <a:blip r:embed="rId2">
              <a:alphaModFix amt="60027"/>
            </a:blip>
            <a:stretch>
              <a:fillRect l="49148" t="-46124" r="-49148" b="-82045"/>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23" name="Google Shape;323;p44"/>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324" name="Google Shape;324;p44"/>
          <p:cNvSpPr txBox="1">
            <a:spLocks noGrp="1"/>
          </p:cNvSpPr>
          <p:nvPr>
            <p:ph type="body" idx="1"/>
          </p:nvPr>
        </p:nvSpPr>
        <p:spPr>
          <a:xfrm>
            <a:off x="882464" y="1044810"/>
            <a:ext cx="3552376" cy="156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10000"/>
              <a:buFont typeface="Arial"/>
              <a:buNone/>
              <a:defRPr sz="10000" b="1">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5" name="Google Shape;325;p44"/>
          <p:cNvSpPr txBox="1">
            <a:spLocks noGrp="1"/>
          </p:cNvSpPr>
          <p:nvPr>
            <p:ph type="body" idx="2"/>
          </p:nvPr>
        </p:nvSpPr>
        <p:spPr>
          <a:xfrm>
            <a:off x="971119" y="2609756"/>
            <a:ext cx="2930148" cy="200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3600"/>
              <a:buFont typeface="Arial"/>
              <a:buNone/>
              <a:defRPr sz="3600" b="0">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326" name="Google Shape;326;p44"/>
          <p:cNvCxnSpPr/>
          <p:nvPr/>
        </p:nvCxnSpPr>
        <p:spPr>
          <a:xfrm>
            <a:off x="882465" y="2496075"/>
            <a:ext cx="6677210" cy="0"/>
          </a:xfrm>
          <a:prstGeom prst="straightConnector1">
            <a:avLst/>
          </a:prstGeom>
          <a:noFill/>
          <a:ln w="28575" cap="flat" cmpd="sng">
            <a:solidFill>
              <a:srgbClr val="274C60"/>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Phone Preview">
  <p:cSld name="1_Phone Preview">
    <p:spTree>
      <p:nvGrpSpPr>
        <p:cNvPr id="1" name="Shape 327"/>
        <p:cNvGrpSpPr/>
        <p:nvPr/>
      </p:nvGrpSpPr>
      <p:grpSpPr>
        <a:xfrm>
          <a:off x="0" y="0"/>
          <a:ext cx="0" cy="0"/>
          <a:chOff x="0" y="0"/>
          <a:chExt cx="0" cy="0"/>
        </a:xfrm>
      </p:grpSpPr>
      <p:sp>
        <p:nvSpPr>
          <p:cNvPr id="328" name="Google Shape;328;p45"/>
          <p:cNvSpPr/>
          <p:nvPr/>
        </p:nvSpPr>
        <p:spPr>
          <a:xfrm>
            <a:off x="0" y="353126"/>
            <a:ext cx="5394960" cy="6966466"/>
          </a:xfrm>
          <a:custGeom>
            <a:avLst/>
            <a:gdLst/>
            <a:ahLst/>
            <a:cxnLst/>
            <a:rect l="l" t="t" r="r" b="b"/>
            <a:pathLst>
              <a:path w="4255930" h="5495646" extrusionOk="0">
                <a:moveTo>
                  <a:pt x="1508107" y="0"/>
                </a:moveTo>
                <a:cubicBezTo>
                  <a:pt x="3025688" y="0"/>
                  <a:pt x="4255930" y="1230242"/>
                  <a:pt x="4255930" y="2747823"/>
                </a:cubicBezTo>
                <a:cubicBezTo>
                  <a:pt x="4255930" y="4265404"/>
                  <a:pt x="3025688" y="5495646"/>
                  <a:pt x="1508107" y="5495646"/>
                </a:cubicBezTo>
                <a:cubicBezTo>
                  <a:pt x="1033863" y="5495646"/>
                  <a:pt x="587679" y="5375505"/>
                  <a:pt x="198331" y="5163999"/>
                </a:cubicBezTo>
                <a:lnTo>
                  <a:pt x="0" y="5043510"/>
                </a:lnTo>
                <a:lnTo>
                  <a:pt x="0" y="452137"/>
                </a:lnTo>
                <a:lnTo>
                  <a:pt x="198331" y="331648"/>
                </a:lnTo>
                <a:cubicBezTo>
                  <a:pt x="587679" y="120141"/>
                  <a:pt x="1033863" y="0"/>
                  <a:pt x="1508107" y="0"/>
                </a:cubicBezTo>
                <a:close/>
              </a:path>
            </a:pathLst>
          </a:cu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pic>
        <p:nvPicPr>
          <p:cNvPr id="329" name="Google Shape;329;p45"/>
          <p:cNvPicPr preferRelativeResize="0"/>
          <p:nvPr/>
        </p:nvPicPr>
        <p:blipFill rotWithShape="1">
          <a:blip r:embed="rId2">
            <a:alphaModFix/>
          </a:blip>
          <a:srcRect/>
          <a:stretch/>
        </p:blipFill>
        <p:spPr>
          <a:xfrm>
            <a:off x="1373438" y="5196168"/>
            <a:ext cx="4812798" cy="5495646"/>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330" name="Google Shape;330;p45"/>
          <p:cNvSpPr>
            <a:spLocks noGrp="1"/>
          </p:cNvSpPr>
          <p:nvPr>
            <p:ph type="pic" idx="2"/>
          </p:nvPr>
        </p:nvSpPr>
        <p:spPr>
          <a:xfrm>
            <a:off x="1881768" y="6737514"/>
            <a:ext cx="3796138" cy="3954301"/>
          </a:xfrm>
          <a:prstGeom prst="rect">
            <a:avLst/>
          </a:prstGeom>
          <a:solidFill>
            <a:srgbClr val="BFBFBF"/>
          </a:solidFill>
          <a:ln>
            <a:noFill/>
          </a:ln>
        </p:spPr>
      </p:sp>
      <p:sp>
        <p:nvSpPr>
          <p:cNvPr id="331" name="Google Shape;331;p45"/>
          <p:cNvSpPr txBox="1">
            <a:spLocks noGrp="1"/>
          </p:cNvSpPr>
          <p:nvPr>
            <p:ph type="body" idx="1"/>
          </p:nvPr>
        </p:nvSpPr>
        <p:spPr>
          <a:xfrm>
            <a:off x="559608" y="1385510"/>
            <a:ext cx="3779837"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900"/>
              <a:buFont typeface="Arial"/>
              <a:buNone/>
              <a:defRPr sz="2900" b="1" i="0">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332" name="Google Shape;332;p45"/>
          <p:cNvCxnSpPr/>
          <p:nvPr/>
        </p:nvCxnSpPr>
        <p:spPr>
          <a:xfrm>
            <a:off x="0" y="2129113"/>
            <a:ext cx="7559675" cy="0"/>
          </a:xfrm>
          <a:prstGeom prst="straightConnector1">
            <a:avLst/>
          </a:prstGeom>
          <a:noFill/>
          <a:ln w="28575" cap="flat" cmpd="sng">
            <a:solidFill>
              <a:srgbClr val="274C60"/>
            </a:solidFill>
            <a:prstDash val="solid"/>
            <a:miter lim="800000"/>
            <a:headEnd type="none" w="sm" len="sm"/>
            <a:tailEnd type="none" w="sm" len="sm"/>
          </a:ln>
        </p:spPr>
      </p:cxnSp>
      <p:sp>
        <p:nvSpPr>
          <p:cNvPr id="333" name="Google Shape;333;p45"/>
          <p:cNvSpPr txBox="1">
            <a:spLocks noGrp="1"/>
          </p:cNvSpPr>
          <p:nvPr>
            <p:ph type="body" idx="3"/>
          </p:nvPr>
        </p:nvSpPr>
        <p:spPr>
          <a:xfrm>
            <a:off x="552056" y="2387077"/>
            <a:ext cx="3787390" cy="144928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1800"/>
              <a:buFont typeface="Arial"/>
              <a:buNone/>
              <a:defRPr sz="1800" b="1" i="1">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4" name="Google Shape;334;p45"/>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ontent Page">
  <p:cSld name="1_Content Page">
    <p:spTree>
      <p:nvGrpSpPr>
        <p:cNvPr id="1" name="Shape 25"/>
        <p:cNvGrpSpPr/>
        <p:nvPr/>
      </p:nvGrpSpPr>
      <p:grpSpPr>
        <a:xfrm>
          <a:off x="0" y="0"/>
          <a:ext cx="0" cy="0"/>
          <a:chOff x="0" y="0"/>
          <a:chExt cx="0" cy="0"/>
        </a:xfrm>
      </p:grpSpPr>
      <p:grpSp>
        <p:nvGrpSpPr>
          <p:cNvPr id="26" name="Google Shape;26;p30"/>
          <p:cNvGrpSpPr/>
          <p:nvPr/>
        </p:nvGrpSpPr>
        <p:grpSpPr>
          <a:xfrm>
            <a:off x="1" y="610"/>
            <a:ext cx="2305878" cy="10691203"/>
            <a:chOff x="0" y="610"/>
            <a:chExt cx="6559671" cy="6882859"/>
          </a:xfrm>
        </p:grpSpPr>
        <p:sp>
          <p:nvSpPr>
            <p:cNvPr id="27" name="Google Shape;27;p30"/>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8" name="Google Shape;28;p30"/>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9" t="29" r="10753" b="-5275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9" name="Google Shape;29;p30"/>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30" name="Google Shape;30;p30"/>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1" name="Google Shape;31;p30"/>
          <p:cNvSpPr txBox="1">
            <a:spLocks noGrp="1"/>
          </p:cNvSpPr>
          <p:nvPr>
            <p:ph type="body" idx="1"/>
          </p:nvPr>
        </p:nvSpPr>
        <p:spPr>
          <a:xfrm>
            <a:off x="2424406" y="3924759"/>
            <a:ext cx="648000"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279BD3"/>
              </a:buClr>
              <a:buSzPts val="2400"/>
              <a:buFont typeface="Arial"/>
              <a:buNone/>
              <a:defRPr sz="2400" b="1" i="0" u="none" strike="noStrike" cap="none">
                <a:solidFill>
                  <a:srgbClr val="279BD3"/>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 name="Google Shape;32;p30"/>
          <p:cNvSpPr txBox="1">
            <a:spLocks noGrp="1"/>
          </p:cNvSpPr>
          <p:nvPr>
            <p:ph type="body" idx="2"/>
          </p:nvPr>
        </p:nvSpPr>
        <p:spPr>
          <a:xfrm>
            <a:off x="2954364" y="3923965"/>
            <a:ext cx="3544003"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274C60"/>
              </a:buClr>
              <a:buSzPts val="1600"/>
              <a:buFont typeface="Arial"/>
              <a:buNone/>
              <a:defRPr sz="16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 name="Google Shape;33;p30"/>
          <p:cNvSpPr txBox="1">
            <a:spLocks noGrp="1"/>
          </p:cNvSpPr>
          <p:nvPr>
            <p:ph type="body" idx="3"/>
          </p:nvPr>
        </p:nvSpPr>
        <p:spPr>
          <a:xfrm>
            <a:off x="2424406" y="4426747"/>
            <a:ext cx="648000"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279BD3"/>
              </a:buClr>
              <a:buSzPts val="2400"/>
              <a:buFont typeface="Arial"/>
              <a:buNone/>
              <a:defRPr sz="2400" b="1" i="0" u="none" strike="noStrike" cap="none">
                <a:solidFill>
                  <a:srgbClr val="279BD3"/>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 name="Google Shape;34;p30"/>
          <p:cNvSpPr txBox="1">
            <a:spLocks noGrp="1"/>
          </p:cNvSpPr>
          <p:nvPr>
            <p:ph type="body" idx="4"/>
          </p:nvPr>
        </p:nvSpPr>
        <p:spPr>
          <a:xfrm>
            <a:off x="2954364" y="4425953"/>
            <a:ext cx="3544003" cy="29354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274C60"/>
              </a:buClr>
              <a:buSzPts val="1600"/>
              <a:buFont typeface="Arial"/>
              <a:buNone/>
              <a:defRPr sz="16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5" name="Google Shape;35;p30"/>
          <p:cNvSpPr txBox="1">
            <a:spLocks noGrp="1"/>
          </p:cNvSpPr>
          <p:nvPr>
            <p:ph type="body" idx="5"/>
          </p:nvPr>
        </p:nvSpPr>
        <p:spPr>
          <a:xfrm>
            <a:off x="2424406" y="4929408"/>
            <a:ext cx="648000"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279BD3"/>
              </a:buClr>
              <a:buSzPts val="2400"/>
              <a:buFont typeface="Arial"/>
              <a:buNone/>
              <a:defRPr sz="2400" b="1" i="0" u="none" strike="noStrike" cap="none">
                <a:solidFill>
                  <a:srgbClr val="279BD3"/>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 name="Google Shape;36;p30"/>
          <p:cNvSpPr txBox="1">
            <a:spLocks noGrp="1"/>
          </p:cNvSpPr>
          <p:nvPr>
            <p:ph type="body" idx="6"/>
          </p:nvPr>
        </p:nvSpPr>
        <p:spPr>
          <a:xfrm>
            <a:off x="2954364" y="4928614"/>
            <a:ext cx="3544003"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274C60"/>
              </a:buClr>
              <a:buSzPts val="1600"/>
              <a:buFont typeface="Arial"/>
              <a:buNone/>
              <a:defRPr sz="16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7" name="Google Shape;37;p30"/>
          <p:cNvSpPr txBox="1">
            <a:spLocks noGrp="1"/>
          </p:cNvSpPr>
          <p:nvPr>
            <p:ph type="body" idx="7"/>
          </p:nvPr>
        </p:nvSpPr>
        <p:spPr>
          <a:xfrm>
            <a:off x="2424406" y="5431396"/>
            <a:ext cx="648000"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279BD3"/>
              </a:buClr>
              <a:buSzPts val="2400"/>
              <a:buFont typeface="Arial"/>
              <a:buNone/>
              <a:defRPr sz="2400" b="1" i="0" u="none" strike="noStrike" cap="none">
                <a:solidFill>
                  <a:srgbClr val="279BD3"/>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8" name="Google Shape;38;p30"/>
          <p:cNvSpPr txBox="1">
            <a:spLocks noGrp="1"/>
          </p:cNvSpPr>
          <p:nvPr>
            <p:ph type="body" idx="8"/>
          </p:nvPr>
        </p:nvSpPr>
        <p:spPr>
          <a:xfrm>
            <a:off x="2954364" y="5430602"/>
            <a:ext cx="3544003"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274C60"/>
              </a:buClr>
              <a:buSzPts val="1600"/>
              <a:buFont typeface="Arial"/>
              <a:buNone/>
              <a:defRPr sz="16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9" name="Google Shape;39;p30"/>
          <p:cNvSpPr txBox="1">
            <a:spLocks noGrp="1"/>
          </p:cNvSpPr>
          <p:nvPr>
            <p:ph type="body" idx="9"/>
          </p:nvPr>
        </p:nvSpPr>
        <p:spPr>
          <a:xfrm>
            <a:off x="2424406" y="5933384"/>
            <a:ext cx="648000"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279BD3"/>
              </a:buClr>
              <a:buSzPts val="2400"/>
              <a:buFont typeface="Arial"/>
              <a:buNone/>
              <a:defRPr sz="2400" b="1" i="0" u="none" strike="noStrike" cap="none">
                <a:solidFill>
                  <a:srgbClr val="279BD3"/>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0" name="Google Shape;40;p30"/>
          <p:cNvSpPr txBox="1">
            <a:spLocks noGrp="1"/>
          </p:cNvSpPr>
          <p:nvPr>
            <p:ph type="body" idx="13"/>
          </p:nvPr>
        </p:nvSpPr>
        <p:spPr>
          <a:xfrm>
            <a:off x="2954364" y="5932590"/>
            <a:ext cx="3544003"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274C60"/>
              </a:buClr>
              <a:buSzPts val="1600"/>
              <a:buFont typeface="Arial"/>
              <a:buNone/>
              <a:defRPr sz="16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1" name="Google Shape;41;p30"/>
          <p:cNvSpPr txBox="1">
            <a:spLocks noGrp="1"/>
          </p:cNvSpPr>
          <p:nvPr>
            <p:ph type="body" idx="14"/>
          </p:nvPr>
        </p:nvSpPr>
        <p:spPr>
          <a:xfrm>
            <a:off x="2434046" y="6435372"/>
            <a:ext cx="648000"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279BD3"/>
              </a:buClr>
              <a:buSzPts val="2400"/>
              <a:buFont typeface="Arial"/>
              <a:buNone/>
              <a:defRPr sz="2400" b="1" i="0" u="none" strike="noStrike" cap="none">
                <a:solidFill>
                  <a:srgbClr val="279BD3"/>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2" name="Google Shape;42;p30"/>
          <p:cNvSpPr txBox="1">
            <a:spLocks noGrp="1"/>
          </p:cNvSpPr>
          <p:nvPr>
            <p:ph type="body" idx="15"/>
          </p:nvPr>
        </p:nvSpPr>
        <p:spPr>
          <a:xfrm>
            <a:off x="2964004" y="6434578"/>
            <a:ext cx="3544003"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274C60"/>
              </a:buClr>
              <a:buSzPts val="1600"/>
              <a:buFont typeface="Arial"/>
              <a:buNone/>
              <a:defRPr sz="16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3" name="Google Shape;43;p30"/>
          <p:cNvSpPr txBox="1">
            <a:spLocks noGrp="1"/>
          </p:cNvSpPr>
          <p:nvPr>
            <p:ph type="body" idx="16"/>
          </p:nvPr>
        </p:nvSpPr>
        <p:spPr>
          <a:xfrm>
            <a:off x="2434046" y="6937360"/>
            <a:ext cx="648000"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279BD3"/>
              </a:buClr>
              <a:buSzPts val="2400"/>
              <a:buFont typeface="Arial"/>
              <a:buNone/>
              <a:defRPr sz="2400" b="1" i="0" u="none" strike="noStrike" cap="none">
                <a:solidFill>
                  <a:srgbClr val="279BD3"/>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4" name="Google Shape;44;p30"/>
          <p:cNvSpPr txBox="1">
            <a:spLocks noGrp="1"/>
          </p:cNvSpPr>
          <p:nvPr>
            <p:ph type="body" idx="17"/>
          </p:nvPr>
        </p:nvSpPr>
        <p:spPr>
          <a:xfrm>
            <a:off x="2964004" y="6936563"/>
            <a:ext cx="3544003" cy="2928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274C60"/>
              </a:buClr>
              <a:buSzPts val="1600"/>
              <a:buFont typeface="Arial"/>
              <a:buNone/>
              <a:defRPr sz="16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5" name="Google Shape;45;p30"/>
          <p:cNvSpPr/>
          <p:nvPr/>
        </p:nvSpPr>
        <p:spPr>
          <a:xfrm>
            <a:off x="2434046" y="8953979"/>
            <a:ext cx="3939354"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74C60"/>
              </a:buClr>
              <a:buSzPts val="1200"/>
              <a:buFont typeface="Calibri"/>
              <a:buNone/>
            </a:pPr>
            <a:r>
              <a:rPr lang="en-GB" sz="1200" b="0" i="0" u="none" strike="noStrike">
                <a:solidFill>
                  <a:srgbClr val="274C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2020-3-UK01-KA205-094357</a:t>
            </a:r>
            <a:endParaRPr sz="1200">
              <a:solidFill>
                <a:srgbClr val="274C60"/>
              </a:solidFill>
              <a:latin typeface="Calibri"/>
              <a:ea typeface="Calibri"/>
              <a:cs typeface="Calibri"/>
              <a:sym typeface="Calibri"/>
            </a:endParaRPr>
          </a:p>
        </p:txBody>
      </p:sp>
      <p:sp>
        <p:nvSpPr>
          <p:cNvPr id="46" name="Google Shape;46;p30"/>
          <p:cNvSpPr txBox="1">
            <a:spLocks noGrp="1"/>
          </p:cNvSpPr>
          <p:nvPr>
            <p:ph type="body" idx="18"/>
          </p:nvPr>
        </p:nvSpPr>
        <p:spPr>
          <a:xfrm>
            <a:off x="2416930" y="2167211"/>
            <a:ext cx="3174203" cy="67178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8554"/>
              </a:lnSpc>
              <a:spcBef>
                <a:spcPts val="0"/>
              </a:spcBef>
              <a:spcAft>
                <a:spcPts val="0"/>
              </a:spcAft>
              <a:buClr>
                <a:srgbClr val="274C60"/>
              </a:buClr>
              <a:buSzPts val="3472"/>
              <a:buFont typeface="Arial"/>
              <a:buNone/>
              <a:defRPr sz="3472" b="1"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38"/>
              <a:buFont typeface="Arial"/>
              <a:buNone/>
              <a:defRPr sz="3238"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38"/>
              <a:buFont typeface="Arial"/>
              <a:buNone/>
              <a:defRPr sz="3238"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38"/>
              <a:buFont typeface="Arial"/>
              <a:buNone/>
              <a:defRPr sz="3238"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38"/>
              <a:buFont typeface="Arial"/>
              <a:buNone/>
              <a:defRPr sz="3238"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7" name="Google Shape;47;p30"/>
          <p:cNvSpPr txBox="1">
            <a:spLocks noGrp="1"/>
          </p:cNvSpPr>
          <p:nvPr>
            <p:ph type="sldNum" idx="12"/>
          </p:nvPr>
        </p:nvSpPr>
        <p:spPr>
          <a:xfrm>
            <a:off x="7066911" y="10219096"/>
            <a:ext cx="31923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1"/>
                </a:solidFill>
                <a:latin typeface="Calibri"/>
                <a:ea typeface="Calibri"/>
                <a:cs typeface="Calibri"/>
                <a:sym typeface="Calibri"/>
              </a:defRPr>
            </a:lvl1pPr>
            <a:lvl2pPr marL="0" lvl="1" indent="0" algn="r">
              <a:spcBef>
                <a:spcPts val="0"/>
              </a:spcBef>
              <a:buNone/>
              <a:defRPr sz="900">
                <a:solidFill>
                  <a:schemeClr val="dk1"/>
                </a:solidFill>
                <a:latin typeface="Calibri"/>
                <a:ea typeface="Calibri"/>
                <a:cs typeface="Calibri"/>
                <a:sym typeface="Calibri"/>
              </a:defRPr>
            </a:lvl2pPr>
            <a:lvl3pPr marL="0" lvl="2" indent="0" algn="r">
              <a:spcBef>
                <a:spcPts val="0"/>
              </a:spcBef>
              <a:buNone/>
              <a:defRPr sz="900">
                <a:solidFill>
                  <a:schemeClr val="dk1"/>
                </a:solidFill>
                <a:latin typeface="Calibri"/>
                <a:ea typeface="Calibri"/>
                <a:cs typeface="Calibri"/>
                <a:sym typeface="Calibri"/>
              </a:defRPr>
            </a:lvl3pPr>
            <a:lvl4pPr marL="0" lvl="3" indent="0" algn="r">
              <a:spcBef>
                <a:spcPts val="0"/>
              </a:spcBef>
              <a:buNone/>
              <a:defRPr sz="900">
                <a:solidFill>
                  <a:schemeClr val="dk1"/>
                </a:solidFill>
                <a:latin typeface="Calibri"/>
                <a:ea typeface="Calibri"/>
                <a:cs typeface="Calibri"/>
                <a:sym typeface="Calibri"/>
              </a:defRPr>
            </a:lvl4pPr>
            <a:lvl5pPr marL="0" lvl="4" indent="0" algn="r">
              <a:spcBef>
                <a:spcPts val="0"/>
              </a:spcBef>
              <a:buNone/>
              <a:defRPr sz="900">
                <a:solidFill>
                  <a:schemeClr val="dk1"/>
                </a:solidFill>
                <a:latin typeface="Calibri"/>
                <a:ea typeface="Calibri"/>
                <a:cs typeface="Calibri"/>
                <a:sym typeface="Calibri"/>
              </a:defRPr>
            </a:lvl5pPr>
            <a:lvl6pPr marL="0" lvl="5" indent="0" algn="r">
              <a:spcBef>
                <a:spcPts val="0"/>
              </a:spcBef>
              <a:buNone/>
              <a:defRPr sz="900">
                <a:solidFill>
                  <a:schemeClr val="dk1"/>
                </a:solidFill>
                <a:latin typeface="Calibri"/>
                <a:ea typeface="Calibri"/>
                <a:cs typeface="Calibri"/>
                <a:sym typeface="Calibri"/>
              </a:defRPr>
            </a:lvl6pPr>
            <a:lvl7pPr marL="0" lvl="6" indent="0" algn="r">
              <a:spcBef>
                <a:spcPts val="0"/>
              </a:spcBef>
              <a:buNone/>
              <a:defRPr sz="900">
                <a:solidFill>
                  <a:schemeClr val="dk1"/>
                </a:solidFill>
                <a:latin typeface="Calibri"/>
                <a:ea typeface="Calibri"/>
                <a:cs typeface="Calibri"/>
                <a:sym typeface="Calibri"/>
              </a:defRPr>
            </a:lvl7pPr>
            <a:lvl8pPr marL="0" lvl="7" indent="0" algn="r">
              <a:spcBef>
                <a:spcPts val="0"/>
              </a:spcBef>
              <a:buNone/>
              <a:defRPr sz="900">
                <a:solidFill>
                  <a:schemeClr val="dk1"/>
                </a:solidFill>
                <a:latin typeface="Calibri"/>
                <a:ea typeface="Calibri"/>
                <a:cs typeface="Calibri"/>
                <a:sym typeface="Calibri"/>
              </a:defRPr>
            </a:lvl8pPr>
            <a:lvl9pPr marL="0" lvl="8" indent="0" algn="r">
              <a:spcBef>
                <a:spcPts val="0"/>
              </a:spcBef>
              <a:buNone/>
              <a:defRPr sz="9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8" name="Google Shape;48;p30"/>
          <p:cNvGrpSpPr/>
          <p:nvPr/>
        </p:nvGrpSpPr>
        <p:grpSpPr>
          <a:xfrm>
            <a:off x="2490267" y="8120839"/>
            <a:ext cx="2293762" cy="617890"/>
            <a:chOff x="67531" y="3914680"/>
            <a:chExt cx="500824" cy="109156"/>
          </a:xfrm>
        </p:grpSpPr>
        <p:sp>
          <p:nvSpPr>
            <p:cNvPr id="49" name="Google Shape;49;p30"/>
            <p:cNvSpPr/>
            <p:nvPr/>
          </p:nvSpPr>
          <p:spPr>
            <a:xfrm>
              <a:off x="67531" y="3914680"/>
              <a:ext cx="160972" cy="108489"/>
            </a:xfrm>
            <a:custGeom>
              <a:avLst/>
              <a:gdLst/>
              <a:ahLst/>
              <a:cxnLst/>
              <a:rect l="l" t="t" r="r" b="b"/>
              <a:pathLst>
                <a:path w="160972" h="108489" extrusionOk="0">
                  <a:moveTo>
                    <a:pt x="0" y="0"/>
                  </a:moveTo>
                  <a:lnTo>
                    <a:pt x="160972" y="0"/>
                  </a:lnTo>
                  <a:lnTo>
                    <a:pt x="160972" y="108490"/>
                  </a:lnTo>
                  <a:lnTo>
                    <a:pt x="0" y="10849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0" name="Google Shape;50;p30"/>
            <p:cNvSpPr/>
            <p:nvPr/>
          </p:nvSpPr>
          <p:spPr>
            <a:xfrm>
              <a:off x="177450" y="3963448"/>
              <a:ext cx="10953" cy="9810"/>
            </a:xfrm>
            <a:custGeom>
              <a:avLst/>
              <a:gdLst/>
              <a:ahLst/>
              <a:cxnLst/>
              <a:rect l="l" t="t" r="r" b="b"/>
              <a:pathLst>
                <a:path w="10953" h="9810" extrusionOk="0">
                  <a:moveTo>
                    <a:pt x="10954" y="3715"/>
                  </a:moveTo>
                  <a:lnTo>
                    <a:pt x="9239" y="3715"/>
                  </a:lnTo>
                  <a:lnTo>
                    <a:pt x="6763" y="3620"/>
                  </a:lnTo>
                  <a:lnTo>
                    <a:pt x="6001" y="1429"/>
                  </a:lnTo>
                  <a:lnTo>
                    <a:pt x="5429" y="0"/>
                  </a:lnTo>
                  <a:lnTo>
                    <a:pt x="4953" y="1429"/>
                  </a:lnTo>
                  <a:lnTo>
                    <a:pt x="4096" y="3620"/>
                  </a:lnTo>
                  <a:lnTo>
                    <a:pt x="1619" y="3715"/>
                  </a:lnTo>
                  <a:lnTo>
                    <a:pt x="0" y="3715"/>
                  </a:lnTo>
                  <a:lnTo>
                    <a:pt x="1333" y="4667"/>
                  </a:lnTo>
                  <a:lnTo>
                    <a:pt x="3238" y="6096"/>
                  </a:lnTo>
                  <a:lnTo>
                    <a:pt x="2572" y="8287"/>
                  </a:lnTo>
                  <a:lnTo>
                    <a:pt x="2095" y="9811"/>
                  </a:lnTo>
                  <a:lnTo>
                    <a:pt x="3429" y="8954"/>
                  </a:lnTo>
                  <a:lnTo>
                    <a:pt x="5429" y="7620"/>
                  </a:lnTo>
                  <a:lnTo>
                    <a:pt x="7525" y="8954"/>
                  </a:lnTo>
                  <a:lnTo>
                    <a:pt x="8763" y="9811"/>
                  </a:lnTo>
                  <a:lnTo>
                    <a:pt x="7620" y="6096"/>
                  </a:lnTo>
                  <a:lnTo>
                    <a:pt x="10954" y="3715"/>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1" name="Google Shape;51;p30"/>
            <p:cNvSpPr/>
            <p:nvPr/>
          </p:nvSpPr>
          <p:spPr>
            <a:xfrm>
              <a:off x="176307" y="3962400"/>
              <a:ext cx="13144" cy="11715"/>
            </a:xfrm>
            <a:custGeom>
              <a:avLst/>
              <a:gdLst/>
              <a:ahLst/>
              <a:cxnLst/>
              <a:rect l="l" t="t" r="r" b="b"/>
              <a:pathLst>
                <a:path w="13144" h="11715" extrusionOk="0">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191" y="5048"/>
                  </a:moveTo>
                  <a:lnTo>
                    <a:pt x="4858" y="6953"/>
                  </a:lnTo>
                  <a:lnTo>
                    <a:pt x="3905" y="10001"/>
                  </a:lnTo>
                  <a:lnTo>
                    <a:pt x="6572" y="8192"/>
                  </a:lnTo>
                  <a:lnTo>
                    <a:pt x="9335" y="10001"/>
                  </a:lnTo>
                  <a:lnTo>
                    <a:pt x="8382" y="7049"/>
                  </a:lnTo>
                  <a:lnTo>
                    <a:pt x="11049" y="5144"/>
                  </a:lnTo>
                  <a:lnTo>
                    <a:pt x="7715" y="5048"/>
                  </a:lnTo>
                  <a:lnTo>
                    <a:pt x="6667" y="2096"/>
                  </a:lnTo>
                  <a:lnTo>
                    <a:pt x="5620" y="5048"/>
                  </a:lnTo>
                  <a:lnTo>
                    <a:pt x="2191" y="5048"/>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2" name="Google Shape;52;p30"/>
            <p:cNvSpPr/>
            <p:nvPr/>
          </p:nvSpPr>
          <p:spPr>
            <a:xfrm>
              <a:off x="172782" y="3945922"/>
              <a:ext cx="10953" cy="9905"/>
            </a:xfrm>
            <a:custGeom>
              <a:avLst/>
              <a:gdLst/>
              <a:ahLst/>
              <a:cxnLst/>
              <a:rect l="l" t="t" r="r" b="b"/>
              <a:pathLst>
                <a:path w="10953" h="9905" extrusionOk="0">
                  <a:moveTo>
                    <a:pt x="3239" y="6096"/>
                  </a:moveTo>
                  <a:lnTo>
                    <a:pt x="2572" y="8382"/>
                  </a:lnTo>
                  <a:lnTo>
                    <a:pt x="2096" y="9906"/>
                  </a:lnTo>
                  <a:lnTo>
                    <a:pt x="3429" y="8954"/>
                  </a:lnTo>
                  <a:lnTo>
                    <a:pt x="5429" y="7620"/>
                  </a:lnTo>
                  <a:lnTo>
                    <a:pt x="7525" y="8954"/>
                  </a:lnTo>
                  <a:lnTo>
                    <a:pt x="8858" y="9906"/>
                  </a:lnTo>
                  <a:lnTo>
                    <a:pt x="8382" y="8382"/>
                  </a:lnTo>
                  <a:lnTo>
                    <a:pt x="7620" y="6096"/>
                  </a:lnTo>
                  <a:lnTo>
                    <a:pt x="9620" y="4763"/>
                  </a:lnTo>
                  <a:lnTo>
                    <a:pt x="10954" y="3715"/>
                  </a:lnTo>
                  <a:lnTo>
                    <a:pt x="9239" y="3715"/>
                  </a:lnTo>
                  <a:lnTo>
                    <a:pt x="6763" y="3715"/>
                  </a:lnTo>
                  <a:lnTo>
                    <a:pt x="6001" y="1429"/>
                  </a:lnTo>
                  <a:lnTo>
                    <a:pt x="5429" y="0"/>
                  </a:lnTo>
                  <a:lnTo>
                    <a:pt x="4953" y="1429"/>
                  </a:lnTo>
                  <a:lnTo>
                    <a:pt x="4096" y="3715"/>
                  </a:lnTo>
                  <a:lnTo>
                    <a:pt x="1619" y="3715"/>
                  </a:lnTo>
                  <a:lnTo>
                    <a:pt x="0" y="3715"/>
                  </a:lnTo>
                  <a:lnTo>
                    <a:pt x="1333" y="4763"/>
                  </a:lnTo>
                  <a:lnTo>
                    <a:pt x="3239" y="6096"/>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3" name="Google Shape;53;p30"/>
            <p:cNvSpPr/>
            <p:nvPr/>
          </p:nvSpPr>
          <p:spPr>
            <a:xfrm>
              <a:off x="171639" y="3944874"/>
              <a:ext cx="13239" cy="11810"/>
            </a:xfrm>
            <a:custGeom>
              <a:avLst/>
              <a:gdLst/>
              <a:ahLst/>
              <a:cxnLst/>
              <a:rect l="l" t="t" r="r" b="b"/>
              <a:pathLst>
                <a:path w="13239" h="11810" extrusionOk="0">
                  <a:moveTo>
                    <a:pt x="10573" y="11811"/>
                  </a:moveTo>
                  <a:lnTo>
                    <a:pt x="6572" y="9144"/>
                  </a:lnTo>
                  <a:lnTo>
                    <a:pt x="2572" y="11811"/>
                  </a:lnTo>
                  <a:lnTo>
                    <a:pt x="4000" y="7334"/>
                  </a:lnTo>
                  <a:lnTo>
                    <a:pt x="0" y="4477"/>
                  </a:lnTo>
                  <a:lnTo>
                    <a:pt x="4953" y="4381"/>
                  </a:lnTo>
                  <a:lnTo>
                    <a:pt x="6572" y="0"/>
                  </a:lnTo>
                  <a:lnTo>
                    <a:pt x="8192" y="4381"/>
                  </a:lnTo>
                  <a:lnTo>
                    <a:pt x="13240" y="4477"/>
                  </a:lnTo>
                  <a:lnTo>
                    <a:pt x="9239" y="7334"/>
                  </a:lnTo>
                  <a:lnTo>
                    <a:pt x="10573" y="11811"/>
                  </a:lnTo>
                  <a:close/>
                  <a:moveTo>
                    <a:pt x="2191" y="5144"/>
                  </a:moveTo>
                  <a:lnTo>
                    <a:pt x="4858" y="7048"/>
                  </a:lnTo>
                  <a:lnTo>
                    <a:pt x="3905" y="10096"/>
                  </a:lnTo>
                  <a:lnTo>
                    <a:pt x="6572" y="8287"/>
                  </a:lnTo>
                  <a:lnTo>
                    <a:pt x="9239" y="10096"/>
                  </a:lnTo>
                  <a:lnTo>
                    <a:pt x="8287" y="7048"/>
                  </a:lnTo>
                  <a:lnTo>
                    <a:pt x="10954" y="5144"/>
                  </a:lnTo>
                  <a:lnTo>
                    <a:pt x="7715" y="5048"/>
                  </a:lnTo>
                  <a:lnTo>
                    <a:pt x="6667" y="2096"/>
                  </a:lnTo>
                  <a:lnTo>
                    <a:pt x="5620" y="5048"/>
                  </a:lnTo>
                  <a:lnTo>
                    <a:pt x="2191" y="5144"/>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4" name="Google Shape;54;p30"/>
            <p:cNvSpPr/>
            <p:nvPr/>
          </p:nvSpPr>
          <p:spPr>
            <a:xfrm>
              <a:off x="160114" y="3933254"/>
              <a:ext cx="10953" cy="9810"/>
            </a:xfrm>
            <a:custGeom>
              <a:avLst/>
              <a:gdLst/>
              <a:ahLst/>
              <a:cxnLst/>
              <a:rect l="l" t="t" r="r" b="b"/>
              <a:pathLst>
                <a:path w="10953" h="9810" extrusionOk="0">
                  <a:moveTo>
                    <a:pt x="6763" y="3620"/>
                  </a:moveTo>
                  <a:lnTo>
                    <a:pt x="6001" y="1429"/>
                  </a:lnTo>
                  <a:lnTo>
                    <a:pt x="5429" y="0"/>
                  </a:lnTo>
                  <a:lnTo>
                    <a:pt x="4191" y="3620"/>
                  </a:lnTo>
                  <a:lnTo>
                    <a:pt x="1619" y="3620"/>
                  </a:lnTo>
                  <a:lnTo>
                    <a:pt x="0" y="3715"/>
                  </a:lnTo>
                  <a:lnTo>
                    <a:pt x="1333" y="4667"/>
                  </a:lnTo>
                  <a:lnTo>
                    <a:pt x="3334" y="6096"/>
                  </a:lnTo>
                  <a:lnTo>
                    <a:pt x="2572" y="8287"/>
                  </a:lnTo>
                  <a:lnTo>
                    <a:pt x="2096" y="9811"/>
                  </a:lnTo>
                  <a:lnTo>
                    <a:pt x="3429" y="8954"/>
                  </a:lnTo>
                  <a:lnTo>
                    <a:pt x="5429" y="7620"/>
                  </a:lnTo>
                  <a:lnTo>
                    <a:pt x="7525" y="8954"/>
                  </a:lnTo>
                  <a:lnTo>
                    <a:pt x="8858" y="9811"/>
                  </a:lnTo>
                  <a:lnTo>
                    <a:pt x="8382" y="8287"/>
                  </a:lnTo>
                  <a:lnTo>
                    <a:pt x="7620" y="6096"/>
                  </a:lnTo>
                  <a:lnTo>
                    <a:pt x="9620" y="4667"/>
                  </a:lnTo>
                  <a:lnTo>
                    <a:pt x="10954" y="3715"/>
                  </a:lnTo>
                  <a:lnTo>
                    <a:pt x="9334" y="3620"/>
                  </a:lnTo>
                  <a:lnTo>
                    <a:pt x="6763"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5" name="Google Shape;55;p30"/>
            <p:cNvSpPr/>
            <p:nvPr/>
          </p:nvSpPr>
          <p:spPr>
            <a:xfrm>
              <a:off x="159066" y="3932206"/>
              <a:ext cx="13239" cy="11715"/>
            </a:xfrm>
            <a:custGeom>
              <a:avLst/>
              <a:gdLst/>
              <a:ahLst/>
              <a:cxnLst/>
              <a:rect l="l" t="t" r="r" b="b"/>
              <a:pathLst>
                <a:path w="13239" h="11715" extrusionOk="0">
                  <a:moveTo>
                    <a:pt x="10573" y="11716"/>
                  </a:moveTo>
                  <a:lnTo>
                    <a:pt x="6572" y="9049"/>
                  </a:lnTo>
                  <a:lnTo>
                    <a:pt x="2572" y="11716"/>
                  </a:lnTo>
                  <a:lnTo>
                    <a:pt x="4001" y="7239"/>
                  </a:lnTo>
                  <a:lnTo>
                    <a:pt x="0" y="4381"/>
                  </a:lnTo>
                  <a:lnTo>
                    <a:pt x="5048" y="4286"/>
                  </a:lnTo>
                  <a:lnTo>
                    <a:pt x="6668" y="0"/>
                  </a:lnTo>
                  <a:lnTo>
                    <a:pt x="8287" y="4286"/>
                  </a:lnTo>
                  <a:lnTo>
                    <a:pt x="13240" y="4381"/>
                  </a:lnTo>
                  <a:lnTo>
                    <a:pt x="9239" y="7239"/>
                  </a:lnTo>
                  <a:lnTo>
                    <a:pt x="10573" y="11716"/>
                  </a:lnTo>
                  <a:close/>
                  <a:moveTo>
                    <a:pt x="2096" y="5048"/>
                  </a:moveTo>
                  <a:lnTo>
                    <a:pt x="4763" y="6953"/>
                  </a:lnTo>
                  <a:lnTo>
                    <a:pt x="3810" y="10001"/>
                  </a:lnTo>
                  <a:lnTo>
                    <a:pt x="6477" y="8191"/>
                  </a:lnTo>
                  <a:lnTo>
                    <a:pt x="9144" y="10001"/>
                  </a:lnTo>
                  <a:lnTo>
                    <a:pt x="8192" y="6953"/>
                  </a:lnTo>
                  <a:lnTo>
                    <a:pt x="10859" y="5048"/>
                  </a:lnTo>
                  <a:lnTo>
                    <a:pt x="7525" y="4953"/>
                  </a:lnTo>
                  <a:lnTo>
                    <a:pt x="6477" y="2000"/>
                  </a:lnTo>
                  <a:lnTo>
                    <a:pt x="5429" y="4953"/>
                  </a:lnTo>
                  <a:lnTo>
                    <a:pt x="2096" y="5048"/>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6" name="Google Shape;56;p30"/>
            <p:cNvSpPr/>
            <p:nvPr/>
          </p:nvSpPr>
          <p:spPr>
            <a:xfrm>
              <a:off x="142397" y="3928587"/>
              <a:ext cx="10953" cy="9810"/>
            </a:xfrm>
            <a:custGeom>
              <a:avLst/>
              <a:gdLst/>
              <a:ahLst/>
              <a:cxnLst/>
              <a:rect l="l" t="t" r="r" b="b"/>
              <a:pathLst>
                <a:path w="10953" h="9810" extrusionOk="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7" name="Google Shape;57;p30"/>
            <p:cNvSpPr/>
            <p:nvPr/>
          </p:nvSpPr>
          <p:spPr>
            <a:xfrm>
              <a:off x="141255" y="3927539"/>
              <a:ext cx="13144" cy="11715"/>
            </a:xfrm>
            <a:custGeom>
              <a:avLst/>
              <a:gdLst/>
              <a:ahLst/>
              <a:cxnLst/>
              <a:rect l="l" t="t" r="r" b="b"/>
              <a:pathLst>
                <a:path w="13144" h="11715" extrusionOk="0">
                  <a:moveTo>
                    <a:pt x="2572" y="11716"/>
                  </a:moveTo>
                  <a:lnTo>
                    <a:pt x="4000" y="7239"/>
                  </a:lnTo>
                  <a:lnTo>
                    <a:pt x="0" y="4382"/>
                  </a:lnTo>
                  <a:lnTo>
                    <a:pt x="5048" y="4286"/>
                  </a:lnTo>
                  <a:lnTo>
                    <a:pt x="6572" y="0"/>
                  </a:lnTo>
                  <a:lnTo>
                    <a:pt x="8192" y="4286"/>
                  </a:lnTo>
                  <a:lnTo>
                    <a:pt x="13145" y="4382"/>
                  </a:lnTo>
                  <a:lnTo>
                    <a:pt x="9144" y="7239"/>
                  </a:lnTo>
                  <a:lnTo>
                    <a:pt x="10573" y="11716"/>
                  </a:lnTo>
                  <a:lnTo>
                    <a:pt x="6572" y="9049"/>
                  </a:lnTo>
                  <a:lnTo>
                    <a:pt x="2572" y="11716"/>
                  </a:lnTo>
                  <a:close/>
                  <a:moveTo>
                    <a:pt x="6668" y="8192"/>
                  </a:moveTo>
                  <a:lnTo>
                    <a:pt x="9430" y="10001"/>
                  </a:lnTo>
                  <a:lnTo>
                    <a:pt x="8477" y="6953"/>
                  </a:lnTo>
                  <a:lnTo>
                    <a:pt x="11144" y="5048"/>
                  </a:lnTo>
                  <a:lnTo>
                    <a:pt x="7810" y="4953"/>
                  </a:lnTo>
                  <a:lnTo>
                    <a:pt x="6763" y="2000"/>
                  </a:lnTo>
                  <a:lnTo>
                    <a:pt x="5715" y="4953"/>
                  </a:lnTo>
                  <a:lnTo>
                    <a:pt x="2381" y="5048"/>
                  </a:lnTo>
                  <a:lnTo>
                    <a:pt x="5048" y="6953"/>
                  </a:lnTo>
                  <a:lnTo>
                    <a:pt x="4096" y="10001"/>
                  </a:lnTo>
                  <a:lnTo>
                    <a:pt x="6668"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8" name="Google Shape;58;p30"/>
            <p:cNvSpPr/>
            <p:nvPr/>
          </p:nvSpPr>
          <p:spPr>
            <a:xfrm>
              <a:off x="124871" y="3933254"/>
              <a:ext cx="10953" cy="9810"/>
            </a:xfrm>
            <a:custGeom>
              <a:avLst/>
              <a:gdLst/>
              <a:ahLst/>
              <a:cxnLst/>
              <a:rect l="l" t="t" r="r" b="b"/>
              <a:pathLst>
                <a:path w="10953" h="9810" extrusionOk="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620" y="6096"/>
                  </a:lnTo>
                  <a:lnTo>
                    <a:pt x="9620" y="4667"/>
                  </a:lnTo>
                  <a:lnTo>
                    <a:pt x="10954" y="3715"/>
                  </a:lnTo>
                  <a:lnTo>
                    <a:pt x="9334" y="3620"/>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9" name="Google Shape;59;p30"/>
            <p:cNvSpPr/>
            <p:nvPr/>
          </p:nvSpPr>
          <p:spPr>
            <a:xfrm>
              <a:off x="123728" y="3932111"/>
              <a:ext cx="13335" cy="11810"/>
            </a:xfrm>
            <a:custGeom>
              <a:avLst/>
              <a:gdLst/>
              <a:ahLst/>
              <a:cxnLst/>
              <a:rect l="l" t="t" r="r" b="b"/>
              <a:pathLst>
                <a:path w="13335" h="11810" extrusionOk="0">
                  <a:moveTo>
                    <a:pt x="2572" y="11811"/>
                  </a:moveTo>
                  <a:lnTo>
                    <a:pt x="4001" y="7334"/>
                  </a:lnTo>
                  <a:lnTo>
                    <a:pt x="0" y="4477"/>
                  </a:lnTo>
                  <a:lnTo>
                    <a:pt x="5048" y="4381"/>
                  </a:lnTo>
                  <a:lnTo>
                    <a:pt x="6668" y="0"/>
                  </a:lnTo>
                  <a:lnTo>
                    <a:pt x="8287" y="4381"/>
                  </a:lnTo>
                  <a:lnTo>
                    <a:pt x="13335" y="4477"/>
                  </a:lnTo>
                  <a:lnTo>
                    <a:pt x="9334" y="7334"/>
                  </a:lnTo>
                  <a:lnTo>
                    <a:pt x="10763" y="11811"/>
                  </a:lnTo>
                  <a:lnTo>
                    <a:pt x="6763" y="9144"/>
                  </a:lnTo>
                  <a:lnTo>
                    <a:pt x="2572" y="11811"/>
                  </a:lnTo>
                  <a:close/>
                  <a:moveTo>
                    <a:pt x="6668" y="8287"/>
                  </a:moveTo>
                  <a:lnTo>
                    <a:pt x="9334" y="10096"/>
                  </a:lnTo>
                  <a:lnTo>
                    <a:pt x="8382" y="7048"/>
                  </a:lnTo>
                  <a:lnTo>
                    <a:pt x="11049" y="5144"/>
                  </a:lnTo>
                  <a:lnTo>
                    <a:pt x="7715" y="5048"/>
                  </a:lnTo>
                  <a:lnTo>
                    <a:pt x="6668" y="2096"/>
                  </a:lnTo>
                  <a:lnTo>
                    <a:pt x="5620" y="5048"/>
                  </a:lnTo>
                  <a:lnTo>
                    <a:pt x="2286" y="5144"/>
                  </a:lnTo>
                  <a:lnTo>
                    <a:pt x="4953" y="7048"/>
                  </a:lnTo>
                  <a:lnTo>
                    <a:pt x="4001" y="10096"/>
                  </a:lnTo>
                  <a:lnTo>
                    <a:pt x="6668" y="8287"/>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0" name="Google Shape;60;p30"/>
            <p:cNvSpPr/>
            <p:nvPr/>
          </p:nvSpPr>
          <p:spPr>
            <a:xfrm>
              <a:off x="112108" y="3945827"/>
              <a:ext cx="10953" cy="9810"/>
            </a:xfrm>
            <a:custGeom>
              <a:avLst/>
              <a:gdLst/>
              <a:ahLst/>
              <a:cxnLst/>
              <a:rect l="l" t="t" r="r" b="b"/>
              <a:pathLst>
                <a:path w="10953" h="9810" extrusionOk="0">
                  <a:moveTo>
                    <a:pt x="6763" y="3620"/>
                  </a:moveTo>
                  <a:lnTo>
                    <a:pt x="6001" y="1429"/>
                  </a:lnTo>
                  <a:lnTo>
                    <a:pt x="5525" y="0"/>
                  </a:lnTo>
                  <a:lnTo>
                    <a:pt x="4953" y="1429"/>
                  </a:lnTo>
                  <a:lnTo>
                    <a:pt x="4191" y="3620"/>
                  </a:lnTo>
                  <a:lnTo>
                    <a:pt x="1715" y="3715"/>
                  </a:lnTo>
                  <a:lnTo>
                    <a:pt x="0" y="3715"/>
                  </a:lnTo>
                  <a:lnTo>
                    <a:pt x="1334" y="4667"/>
                  </a:lnTo>
                  <a:lnTo>
                    <a:pt x="3334" y="6096"/>
                  </a:lnTo>
                  <a:lnTo>
                    <a:pt x="2572" y="8287"/>
                  </a:lnTo>
                  <a:lnTo>
                    <a:pt x="2096" y="9811"/>
                  </a:lnTo>
                  <a:lnTo>
                    <a:pt x="3429" y="8954"/>
                  </a:lnTo>
                  <a:lnTo>
                    <a:pt x="5525" y="7620"/>
                  </a:lnTo>
                  <a:lnTo>
                    <a:pt x="7525" y="8954"/>
                  </a:lnTo>
                  <a:lnTo>
                    <a:pt x="8858" y="9811"/>
                  </a:lnTo>
                  <a:lnTo>
                    <a:pt x="7620" y="6096"/>
                  </a:lnTo>
                  <a:lnTo>
                    <a:pt x="9620" y="4667"/>
                  </a:lnTo>
                  <a:lnTo>
                    <a:pt x="10954" y="3715"/>
                  </a:lnTo>
                  <a:lnTo>
                    <a:pt x="9334" y="3715"/>
                  </a:lnTo>
                  <a:lnTo>
                    <a:pt x="6763"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1" name="Google Shape;61;p30"/>
            <p:cNvSpPr/>
            <p:nvPr/>
          </p:nvSpPr>
          <p:spPr>
            <a:xfrm>
              <a:off x="111060" y="3944779"/>
              <a:ext cx="13049" cy="11715"/>
            </a:xfrm>
            <a:custGeom>
              <a:avLst/>
              <a:gdLst/>
              <a:ahLst/>
              <a:cxnLst/>
              <a:rect l="l" t="t" r="r" b="b"/>
              <a:pathLst>
                <a:path w="13049" h="11715" extrusionOk="0">
                  <a:moveTo>
                    <a:pt x="2572" y="11716"/>
                  </a:moveTo>
                  <a:lnTo>
                    <a:pt x="4000" y="7239"/>
                  </a:lnTo>
                  <a:lnTo>
                    <a:pt x="0" y="4382"/>
                  </a:lnTo>
                  <a:lnTo>
                    <a:pt x="4953" y="4286"/>
                  </a:lnTo>
                  <a:lnTo>
                    <a:pt x="6572" y="0"/>
                  </a:lnTo>
                  <a:lnTo>
                    <a:pt x="8096" y="4286"/>
                  </a:lnTo>
                  <a:lnTo>
                    <a:pt x="13049" y="4382"/>
                  </a:lnTo>
                  <a:lnTo>
                    <a:pt x="9049" y="7239"/>
                  </a:lnTo>
                  <a:lnTo>
                    <a:pt x="10477" y="11716"/>
                  </a:lnTo>
                  <a:lnTo>
                    <a:pt x="6477"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2" name="Google Shape;62;p30"/>
            <p:cNvSpPr/>
            <p:nvPr/>
          </p:nvSpPr>
          <p:spPr>
            <a:xfrm>
              <a:off x="107345" y="3963448"/>
              <a:ext cx="10953" cy="9810"/>
            </a:xfrm>
            <a:custGeom>
              <a:avLst/>
              <a:gdLst/>
              <a:ahLst/>
              <a:cxnLst/>
              <a:rect l="l" t="t" r="r" b="b"/>
              <a:pathLst>
                <a:path w="10953" h="9810" extrusionOk="0">
                  <a:moveTo>
                    <a:pt x="7525" y="8954"/>
                  </a:moveTo>
                  <a:lnTo>
                    <a:pt x="8858" y="9811"/>
                  </a:lnTo>
                  <a:lnTo>
                    <a:pt x="8382" y="8287"/>
                  </a:lnTo>
                  <a:lnTo>
                    <a:pt x="7620" y="6096"/>
                  </a:lnTo>
                  <a:lnTo>
                    <a:pt x="9620" y="4667"/>
                  </a:lnTo>
                  <a:lnTo>
                    <a:pt x="10954" y="3715"/>
                  </a:lnTo>
                  <a:lnTo>
                    <a:pt x="9334" y="3620"/>
                  </a:lnTo>
                  <a:lnTo>
                    <a:pt x="6763" y="3620"/>
                  </a:lnTo>
                  <a:lnTo>
                    <a:pt x="6001" y="1333"/>
                  </a:lnTo>
                  <a:lnTo>
                    <a:pt x="5429" y="0"/>
                  </a:lnTo>
                  <a:lnTo>
                    <a:pt x="4953" y="1333"/>
                  </a:lnTo>
                  <a:lnTo>
                    <a:pt x="4096" y="3620"/>
                  </a:lnTo>
                  <a:lnTo>
                    <a:pt x="1619" y="3620"/>
                  </a:lnTo>
                  <a:lnTo>
                    <a:pt x="0" y="3715"/>
                  </a:lnTo>
                  <a:lnTo>
                    <a:pt x="1334" y="4667"/>
                  </a:lnTo>
                  <a:lnTo>
                    <a:pt x="3334" y="6096"/>
                  </a:lnTo>
                  <a:lnTo>
                    <a:pt x="2572" y="8287"/>
                  </a:lnTo>
                  <a:lnTo>
                    <a:pt x="2096" y="9811"/>
                  </a:lnTo>
                  <a:lnTo>
                    <a:pt x="3429" y="8954"/>
                  </a:lnTo>
                  <a:lnTo>
                    <a:pt x="5429" y="7525"/>
                  </a:lnTo>
                  <a:lnTo>
                    <a:pt x="7525" y="8954"/>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3" name="Google Shape;63;p30"/>
            <p:cNvSpPr/>
            <p:nvPr/>
          </p:nvSpPr>
          <p:spPr>
            <a:xfrm>
              <a:off x="106202" y="3962400"/>
              <a:ext cx="13144" cy="11715"/>
            </a:xfrm>
            <a:custGeom>
              <a:avLst/>
              <a:gdLst/>
              <a:ahLst/>
              <a:cxnLst/>
              <a:rect l="l" t="t" r="r" b="b"/>
              <a:pathLst>
                <a:path w="13144" h="11715" extrusionOk="0">
                  <a:moveTo>
                    <a:pt x="2572" y="11716"/>
                  </a:moveTo>
                  <a:lnTo>
                    <a:pt x="4001" y="7239"/>
                  </a:lnTo>
                  <a:lnTo>
                    <a:pt x="0" y="4382"/>
                  </a:lnTo>
                  <a:lnTo>
                    <a:pt x="4953" y="4286"/>
                  </a:lnTo>
                  <a:lnTo>
                    <a:pt x="6572" y="0"/>
                  </a:lnTo>
                  <a:lnTo>
                    <a:pt x="8192" y="4286"/>
                  </a:lnTo>
                  <a:lnTo>
                    <a:pt x="13145" y="4382"/>
                  </a:lnTo>
                  <a:lnTo>
                    <a:pt x="9144" y="7239"/>
                  </a:lnTo>
                  <a:lnTo>
                    <a:pt x="10573" y="11716"/>
                  </a:lnTo>
                  <a:lnTo>
                    <a:pt x="6572" y="9049"/>
                  </a:lnTo>
                  <a:lnTo>
                    <a:pt x="2572" y="11716"/>
                  </a:lnTo>
                  <a:close/>
                  <a:moveTo>
                    <a:pt x="6572" y="8192"/>
                  </a:moveTo>
                  <a:lnTo>
                    <a:pt x="9239" y="10001"/>
                  </a:lnTo>
                  <a:lnTo>
                    <a:pt x="8287" y="6953"/>
                  </a:lnTo>
                  <a:lnTo>
                    <a:pt x="10954" y="5048"/>
                  </a:lnTo>
                  <a:lnTo>
                    <a:pt x="7620" y="4953"/>
                  </a:lnTo>
                  <a:lnTo>
                    <a:pt x="6572" y="2000"/>
                  </a:lnTo>
                  <a:lnTo>
                    <a:pt x="5525" y="4953"/>
                  </a:lnTo>
                  <a:lnTo>
                    <a:pt x="2191" y="5048"/>
                  </a:lnTo>
                  <a:lnTo>
                    <a:pt x="4858" y="6953"/>
                  </a:lnTo>
                  <a:lnTo>
                    <a:pt x="3905" y="10001"/>
                  </a:lnTo>
                  <a:lnTo>
                    <a:pt x="6572"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4" name="Google Shape;64;p30"/>
            <p:cNvSpPr/>
            <p:nvPr/>
          </p:nvSpPr>
          <p:spPr>
            <a:xfrm>
              <a:off x="112013" y="3980783"/>
              <a:ext cx="10953" cy="9811"/>
            </a:xfrm>
            <a:custGeom>
              <a:avLst/>
              <a:gdLst/>
              <a:ahLst/>
              <a:cxnLst/>
              <a:rect l="l" t="t" r="r" b="b"/>
              <a:pathLst>
                <a:path w="10953" h="9811" extrusionOk="0">
                  <a:moveTo>
                    <a:pt x="6858" y="3620"/>
                  </a:moveTo>
                  <a:lnTo>
                    <a:pt x="6001" y="1429"/>
                  </a:lnTo>
                  <a:lnTo>
                    <a:pt x="5524" y="0"/>
                  </a:lnTo>
                  <a:lnTo>
                    <a:pt x="4953" y="1429"/>
                  </a:lnTo>
                  <a:lnTo>
                    <a:pt x="4191" y="3620"/>
                  </a:lnTo>
                  <a:lnTo>
                    <a:pt x="1715" y="3620"/>
                  </a:lnTo>
                  <a:lnTo>
                    <a:pt x="0" y="3715"/>
                  </a:lnTo>
                  <a:lnTo>
                    <a:pt x="1429" y="4667"/>
                  </a:lnTo>
                  <a:lnTo>
                    <a:pt x="3334" y="6096"/>
                  </a:lnTo>
                  <a:lnTo>
                    <a:pt x="2667" y="8287"/>
                  </a:lnTo>
                  <a:lnTo>
                    <a:pt x="2096" y="9811"/>
                  </a:lnTo>
                  <a:lnTo>
                    <a:pt x="3429" y="8954"/>
                  </a:lnTo>
                  <a:lnTo>
                    <a:pt x="5524"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5" name="Google Shape;65;p30"/>
            <p:cNvSpPr/>
            <p:nvPr/>
          </p:nvSpPr>
          <p:spPr>
            <a:xfrm>
              <a:off x="110965" y="3979831"/>
              <a:ext cx="13049" cy="11620"/>
            </a:xfrm>
            <a:custGeom>
              <a:avLst/>
              <a:gdLst/>
              <a:ahLst/>
              <a:cxnLst/>
              <a:rect l="l" t="t" r="r" b="b"/>
              <a:pathLst>
                <a:path w="13049" h="11620" extrusionOk="0">
                  <a:moveTo>
                    <a:pt x="10573" y="11621"/>
                  </a:moveTo>
                  <a:lnTo>
                    <a:pt x="6572" y="8954"/>
                  </a:lnTo>
                  <a:lnTo>
                    <a:pt x="2572" y="11621"/>
                  </a:lnTo>
                  <a:lnTo>
                    <a:pt x="4001" y="7239"/>
                  </a:lnTo>
                  <a:lnTo>
                    <a:pt x="0" y="4381"/>
                  </a:lnTo>
                  <a:lnTo>
                    <a:pt x="4953" y="4286"/>
                  </a:lnTo>
                  <a:lnTo>
                    <a:pt x="6572" y="0"/>
                  </a:lnTo>
                  <a:lnTo>
                    <a:pt x="8096" y="4286"/>
                  </a:lnTo>
                  <a:lnTo>
                    <a:pt x="13049" y="4381"/>
                  </a:lnTo>
                  <a:lnTo>
                    <a:pt x="9049" y="7239"/>
                  </a:lnTo>
                  <a:lnTo>
                    <a:pt x="10573" y="11621"/>
                  </a:lnTo>
                  <a:close/>
                  <a:moveTo>
                    <a:pt x="6572" y="8096"/>
                  </a:moveTo>
                  <a:lnTo>
                    <a:pt x="9239" y="9906"/>
                  </a:lnTo>
                  <a:lnTo>
                    <a:pt x="8287" y="6953"/>
                  </a:lnTo>
                  <a:lnTo>
                    <a:pt x="10954" y="5048"/>
                  </a:lnTo>
                  <a:lnTo>
                    <a:pt x="7620" y="4953"/>
                  </a:lnTo>
                  <a:lnTo>
                    <a:pt x="6572" y="2000"/>
                  </a:lnTo>
                  <a:lnTo>
                    <a:pt x="5525" y="4953"/>
                  </a:lnTo>
                  <a:lnTo>
                    <a:pt x="2191" y="5048"/>
                  </a:lnTo>
                  <a:lnTo>
                    <a:pt x="4858" y="6953"/>
                  </a:lnTo>
                  <a:lnTo>
                    <a:pt x="3905" y="9906"/>
                  </a:lnTo>
                  <a:lnTo>
                    <a:pt x="6572" y="8096"/>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6" name="Google Shape;66;p30"/>
            <p:cNvSpPr/>
            <p:nvPr/>
          </p:nvSpPr>
          <p:spPr>
            <a:xfrm>
              <a:off x="124681" y="3993452"/>
              <a:ext cx="11048" cy="9810"/>
            </a:xfrm>
            <a:custGeom>
              <a:avLst/>
              <a:gdLst/>
              <a:ahLst/>
              <a:cxnLst/>
              <a:rect l="l" t="t" r="r" b="b"/>
              <a:pathLst>
                <a:path w="11048" h="9810" extrusionOk="0">
                  <a:moveTo>
                    <a:pt x="6858" y="3620"/>
                  </a:moveTo>
                  <a:lnTo>
                    <a:pt x="6001" y="1429"/>
                  </a:lnTo>
                  <a:lnTo>
                    <a:pt x="5525" y="0"/>
                  </a:lnTo>
                  <a:lnTo>
                    <a:pt x="4953" y="1429"/>
                  </a:lnTo>
                  <a:lnTo>
                    <a:pt x="4191" y="3620"/>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1049" y="3715"/>
                  </a:lnTo>
                  <a:lnTo>
                    <a:pt x="9335" y="3715"/>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7" name="Google Shape;67;p30"/>
            <p:cNvSpPr/>
            <p:nvPr/>
          </p:nvSpPr>
          <p:spPr>
            <a:xfrm>
              <a:off x="123633" y="3992404"/>
              <a:ext cx="13334" cy="11715"/>
            </a:xfrm>
            <a:custGeom>
              <a:avLst/>
              <a:gdLst/>
              <a:ahLst/>
              <a:cxnLst/>
              <a:rect l="l" t="t" r="r" b="b"/>
              <a:pathLst>
                <a:path w="13334" h="11715" extrusionOk="0">
                  <a:moveTo>
                    <a:pt x="2572" y="11716"/>
                  </a:moveTo>
                  <a:lnTo>
                    <a:pt x="4000" y="7239"/>
                  </a:lnTo>
                  <a:lnTo>
                    <a:pt x="0" y="4382"/>
                  </a:lnTo>
                  <a:lnTo>
                    <a:pt x="5048" y="4286"/>
                  </a:lnTo>
                  <a:lnTo>
                    <a:pt x="6667" y="0"/>
                  </a:lnTo>
                  <a:lnTo>
                    <a:pt x="8287" y="4286"/>
                  </a:lnTo>
                  <a:lnTo>
                    <a:pt x="13335" y="4382"/>
                  </a:lnTo>
                  <a:lnTo>
                    <a:pt x="9334" y="7239"/>
                  </a:lnTo>
                  <a:lnTo>
                    <a:pt x="10763" y="11716"/>
                  </a:lnTo>
                  <a:lnTo>
                    <a:pt x="6763"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8" name="Google Shape;68;p30"/>
            <p:cNvSpPr/>
            <p:nvPr/>
          </p:nvSpPr>
          <p:spPr>
            <a:xfrm>
              <a:off x="142397" y="3998119"/>
              <a:ext cx="10953" cy="9906"/>
            </a:xfrm>
            <a:custGeom>
              <a:avLst/>
              <a:gdLst/>
              <a:ahLst/>
              <a:cxnLst/>
              <a:rect l="l" t="t" r="r" b="b"/>
              <a:pathLst>
                <a:path w="10953" h="9906" extrusionOk="0">
                  <a:moveTo>
                    <a:pt x="6858" y="3620"/>
                  </a:moveTo>
                  <a:lnTo>
                    <a:pt x="6001" y="1429"/>
                  </a:lnTo>
                  <a:lnTo>
                    <a:pt x="5525" y="0"/>
                  </a:lnTo>
                  <a:lnTo>
                    <a:pt x="4953" y="1429"/>
                  </a:lnTo>
                  <a:lnTo>
                    <a:pt x="4191" y="3620"/>
                  </a:lnTo>
                  <a:lnTo>
                    <a:pt x="1715" y="3715"/>
                  </a:lnTo>
                  <a:lnTo>
                    <a:pt x="0" y="3715"/>
                  </a:lnTo>
                  <a:lnTo>
                    <a:pt x="1333" y="4763"/>
                  </a:lnTo>
                  <a:lnTo>
                    <a:pt x="3334" y="6096"/>
                  </a:lnTo>
                  <a:lnTo>
                    <a:pt x="2572" y="8382"/>
                  </a:lnTo>
                  <a:lnTo>
                    <a:pt x="2096" y="9906"/>
                  </a:lnTo>
                  <a:lnTo>
                    <a:pt x="5525"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9" name="Google Shape;69;p30"/>
            <p:cNvSpPr/>
            <p:nvPr/>
          </p:nvSpPr>
          <p:spPr>
            <a:xfrm>
              <a:off x="141350" y="3997166"/>
              <a:ext cx="13049" cy="11715"/>
            </a:xfrm>
            <a:custGeom>
              <a:avLst/>
              <a:gdLst/>
              <a:ahLst/>
              <a:cxnLst/>
              <a:rect l="l" t="t" r="r" b="b"/>
              <a:pathLst>
                <a:path w="13049" h="11715" extrusionOk="0">
                  <a:moveTo>
                    <a:pt x="10573" y="11716"/>
                  </a:moveTo>
                  <a:lnTo>
                    <a:pt x="6572" y="9049"/>
                  </a:lnTo>
                  <a:lnTo>
                    <a:pt x="2572" y="11716"/>
                  </a:lnTo>
                  <a:lnTo>
                    <a:pt x="4001" y="7239"/>
                  </a:lnTo>
                  <a:lnTo>
                    <a:pt x="0" y="4382"/>
                  </a:lnTo>
                  <a:lnTo>
                    <a:pt x="4953" y="4286"/>
                  </a:lnTo>
                  <a:lnTo>
                    <a:pt x="6477" y="0"/>
                  </a:lnTo>
                  <a:lnTo>
                    <a:pt x="8096" y="4286"/>
                  </a:lnTo>
                  <a:lnTo>
                    <a:pt x="13049" y="4382"/>
                  </a:lnTo>
                  <a:lnTo>
                    <a:pt x="9049" y="7239"/>
                  </a:lnTo>
                  <a:lnTo>
                    <a:pt x="10573" y="11716"/>
                  </a:lnTo>
                  <a:close/>
                  <a:moveTo>
                    <a:pt x="2096" y="5048"/>
                  </a:moveTo>
                  <a:lnTo>
                    <a:pt x="4763" y="6953"/>
                  </a:lnTo>
                  <a:lnTo>
                    <a:pt x="3810" y="10001"/>
                  </a:lnTo>
                  <a:lnTo>
                    <a:pt x="6477" y="8192"/>
                  </a:lnTo>
                  <a:lnTo>
                    <a:pt x="9239" y="10001"/>
                  </a:lnTo>
                  <a:lnTo>
                    <a:pt x="8287" y="6953"/>
                  </a:lnTo>
                  <a:lnTo>
                    <a:pt x="10954" y="5048"/>
                  </a:lnTo>
                  <a:lnTo>
                    <a:pt x="7620" y="4953"/>
                  </a:lnTo>
                  <a:lnTo>
                    <a:pt x="6572" y="2000"/>
                  </a:lnTo>
                  <a:lnTo>
                    <a:pt x="5525" y="4953"/>
                  </a:lnTo>
                  <a:lnTo>
                    <a:pt x="2096" y="5048"/>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0" name="Google Shape;70;p30"/>
            <p:cNvSpPr/>
            <p:nvPr/>
          </p:nvSpPr>
          <p:spPr>
            <a:xfrm>
              <a:off x="159923" y="3993547"/>
              <a:ext cx="10953" cy="9810"/>
            </a:xfrm>
            <a:custGeom>
              <a:avLst/>
              <a:gdLst/>
              <a:ahLst/>
              <a:cxnLst/>
              <a:rect l="l" t="t" r="r" b="b"/>
              <a:pathLst>
                <a:path w="10953" h="9810" extrusionOk="0">
                  <a:moveTo>
                    <a:pt x="6858" y="3619"/>
                  </a:moveTo>
                  <a:lnTo>
                    <a:pt x="6001" y="1429"/>
                  </a:lnTo>
                  <a:lnTo>
                    <a:pt x="5525" y="0"/>
                  </a:lnTo>
                  <a:lnTo>
                    <a:pt x="4953" y="1429"/>
                  </a:lnTo>
                  <a:lnTo>
                    <a:pt x="4191" y="3619"/>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0954" y="3715"/>
                  </a:lnTo>
                  <a:lnTo>
                    <a:pt x="9334" y="3715"/>
                  </a:lnTo>
                  <a:lnTo>
                    <a:pt x="6858" y="361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1" name="Google Shape;71;p30"/>
            <p:cNvSpPr/>
            <p:nvPr/>
          </p:nvSpPr>
          <p:spPr>
            <a:xfrm>
              <a:off x="158876" y="3992499"/>
              <a:ext cx="13335" cy="11715"/>
            </a:xfrm>
            <a:custGeom>
              <a:avLst/>
              <a:gdLst/>
              <a:ahLst/>
              <a:cxnLst/>
              <a:rect l="l" t="t" r="r" b="b"/>
              <a:pathLst>
                <a:path w="13335" h="11715" extrusionOk="0">
                  <a:moveTo>
                    <a:pt x="2572" y="11716"/>
                  </a:moveTo>
                  <a:lnTo>
                    <a:pt x="4001" y="7239"/>
                  </a:lnTo>
                  <a:lnTo>
                    <a:pt x="0" y="4381"/>
                  </a:lnTo>
                  <a:lnTo>
                    <a:pt x="5048" y="4286"/>
                  </a:lnTo>
                  <a:lnTo>
                    <a:pt x="6668" y="0"/>
                  </a:lnTo>
                  <a:lnTo>
                    <a:pt x="8287" y="4286"/>
                  </a:lnTo>
                  <a:lnTo>
                    <a:pt x="13335" y="4381"/>
                  </a:lnTo>
                  <a:lnTo>
                    <a:pt x="9335" y="7239"/>
                  </a:lnTo>
                  <a:lnTo>
                    <a:pt x="10763" y="11716"/>
                  </a:lnTo>
                  <a:lnTo>
                    <a:pt x="6763" y="9049"/>
                  </a:lnTo>
                  <a:lnTo>
                    <a:pt x="2572" y="11716"/>
                  </a:lnTo>
                  <a:close/>
                  <a:moveTo>
                    <a:pt x="6572" y="8192"/>
                  </a:moveTo>
                  <a:lnTo>
                    <a:pt x="9335" y="10001"/>
                  </a:lnTo>
                  <a:lnTo>
                    <a:pt x="8382" y="6953"/>
                  </a:lnTo>
                  <a:lnTo>
                    <a:pt x="11049" y="5048"/>
                  </a:lnTo>
                  <a:lnTo>
                    <a:pt x="7715" y="4953"/>
                  </a:lnTo>
                  <a:lnTo>
                    <a:pt x="6668" y="2000"/>
                  </a:lnTo>
                  <a:lnTo>
                    <a:pt x="5620" y="4953"/>
                  </a:lnTo>
                  <a:lnTo>
                    <a:pt x="2286" y="5048"/>
                  </a:lnTo>
                  <a:lnTo>
                    <a:pt x="4953" y="6953"/>
                  </a:lnTo>
                  <a:lnTo>
                    <a:pt x="4001" y="10001"/>
                  </a:lnTo>
                  <a:lnTo>
                    <a:pt x="6572"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2" name="Google Shape;72;p30"/>
            <p:cNvSpPr/>
            <p:nvPr/>
          </p:nvSpPr>
          <p:spPr>
            <a:xfrm>
              <a:off x="172687" y="3980879"/>
              <a:ext cx="10953" cy="9906"/>
            </a:xfrm>
            <a:custGeom>
              <a:avLst/>
              <a:gdLst/>
              <a:ahLst/>
              <a:cxnLst/>
              <a:rect l="l" t="t" r="r" b="b"/>
              <a:pathLst>
                <a:path w="10953" h="9906" extrusionOk="0">
                  <a:moveTo>
                    <a:pt x="6858" y="3620"/>
                  </a:moveTo>
                  <a:lnTo>
                    <a:pt x="6001" y="1429"/>
                  </a:lnTo>
                  <a:lnTo>
                    <a:pt x="5524" y="0"/>
                  </a:lnTo>
                  <a:lnTo>
                    <a:pt x="4191" y="3620"/>
                  </a:lnTo>
                  <a:lnTo>
                    <a:pt x="1715" y="3715"/>
                  </a:lnTo>
                  <a:lnTo>
                    <a:pt x="0" y="3715"/>
                  </a:lnTo>
                  <a:lnTo>
                    <a:pt x="1333" y="4763"/>
                  </a:lnTo>
                  <a:lnTo>
                    <a:pt x="3334" y="6096"/>
                  </a:lnTo>
                  <a:lnTo>
                    <a:pt x="2572" y="8382"/>
                  </a:lnTo>
                  <a:lnTo>
                    <a:pt x="2095" y="9906"/>
                  </a:lnTo>
                  <a:lnTo>
                    <a:pt x="3429" y="8954"/>
                  </a:lnTo>
                  <a:lnTo>
                    <a:pt x="5524"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3" name="Google Shape;73;p30"/>
            <p:cNvSpPr/>
            <p:nvPr/>
          </p:nvSpPr>
          <p:spPr>
            <a:xfrm>
              <a:off x="171639" y="3979926"/>
              <a:ext cx="13144" cy="11715"/>
            </a:xfrm>
            <a:custGeom>
              <a:avLst/>
              <a:gdLst/>
              <a:ahLst/>
              <a:cxnLst/>
              <a:rect l="l" t="t" r="r" b="b"/>
              <a:pathLst>
                <a:path w="13144" h="11715" extrusionOk="0">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096" y="5048"/>
                  </a:moveTo>
                  <a:lnTo>
                    <a:pt x="4763" y="6953"/>
                  </a:lnTo>
                  <a:lnTo>
                    <a:pt x="3810" y="10001"/>
                  </a:lnTo>
                  <a:lnTo>
                    <a:pt x="6477" y="8192"/>
                  </a:lnTo>
                  <a:lnTo>
                    <a:pt x="9144" y="10001"/>
                  </a:lnTo>
                  <a:lnTo>
                    <a:pt x="8192" y="7049"/>
                  </a:lnTo>
                  <a:lnTo>
                    <a:pt x="10858" y="5144"/>
                  </a:lnTo>
                  <a:lnTo>
                    <a:pt x="7525" y="5048"/>
                  </a:lnTo>
                  <a:lnTo>
                    <a:pt x="6477" y="2096"/>
                  </a:lnTo>
                  <a:lnTo>
                    <a:pt x="5429" y="5048"/>
                  </a:lnTo>
                  <a:lnTo>
                    <a:pt x="2096" y="5048"/>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74" name="Google Shape;74;p30"/>
            <p:cNvGrpSpPr/>
            <p:nvPr/>
          </p:nvGrpSpPr>
          <p:grpSpPr>
            <a:xfrm>
              <a:off x="245458" y="3920871"/>
              <a:ext cx="246221" cy="30670"/>
              <a:chOff x="245458" y="3920871"/>
              <a:chExt cx="246221" cy="30670"/>
            </a:xfrm>
          </p:grpSpPr>
          <p:sp>
            <p:nvSpPr>
              <p:cNvPr id="75" name="Google Shape;75;p30"/>
              <p:cNvSpPr/>
              <p:nvPr/>
            </p:nvSpPr>
            <p:spPr>
              <a:xfrm>
                <a:off x="245458" y="3920871"/>
                <a:ext cx="20669" cy="24098"/>
              </a:xfrm>
              <a:custGeom>
                <a:avLst/>
                <a:gdLst/>
                <a:ahLst/>
                <a:cxnLst/>
                <a:rect l="l" t="t" r="r" b="b"/>
                <a:pathLst>
                  <a:path w="20669" h="24098" extrusionOk="0">
                    <a:moveTo>
                      <a:pt x="17621" y="15526"/>
                    </a:moveTo>
                    <a:lnTo>
                      <a:pt x="20669" y="16288"/>
                    </a:lnTo>
                    <a:cubicBezTo>
                      <a:pt x="20002" y="18859"/>
                      <a:pt x="18859" y="20764"/>
                      <a:pt x="17145" y="22098"/>
                    </a:cubicBezTo>
                    <a:cubicBezTo>
                      <a:pt x="15430" y="23431"/>
                      <a:pt x="13430" y="24098"/>
                      <a:pt x="10954" y="24098"/>
                    </a:cubicBezTo>
                    <a:cubicBezTo>
                      <a:pt x="8477" y="24098"/>
                      <a:pt x="6382" y="23622"/>
                      <a:pt x="4858" y="22574"/>
                    </a:cubicBezTo>
                    <a:cubicBezTo>
                      <a:pt x="3334" y="21526"/>
                      <a:pt x="2096" y="20098"/>
                      <a:pt x="1238" y="18097"/>
                    </a:cubicBezTo>
                    <a:cubicBezTo>
                      <a:pt x="381" y="16192"/>
                      <a:pt x="0" y="14097"/>
                      <a:pt x="0" y="11906"/>
                    </a:cubicBezTo>
                    <a:cubicBezTo>
                      <a:pt x="0" y="9525"/>
                      <a:pt x="476" y="7334"/>
                      <a:pt x="1429" y="5524"/>
                    </a:cubicBezTo>
                    <a:cubicBezTo>
                      <a:pt x="2381" y="3715"/>
                      <a:pt x="3715" y="2381"/>
                      <a:pt x="5334" y="1429"/>
                    </a:cubicBezTo>
                    <a:cubicBezTo>
                      <a:pt x="7048" y="476"/>
                      <a:pt x="8953" y="0"/>
                      <a:pt x="10954" y="0"/>
                    </a:cubicBezTo>
                    <a:cubicBezTo>
                      <a:pt x="13240" y="0"/>
                      <a:pt x="15240" y="571"/>
                      <a:pt x="16859" y="1810"/>
                    </a:cubicBezTo>
                    <a:cubicBezTo>
                      <a:pt x="18478" y="2953"/>
                      <a:pt x="19526" y="4667"/>
                      <a:pt x="20193" y="6763"/>
                    </a:cubicBezTo>
                    <a:lnTo>
                      <a:pt x="17145" y="7429"/>
                    </a:lnTo>
                    <a:cubicBezTo>
                      <a:pt x="16573" y="5715"/>
                      <a:pt x="15811" y="4477"/>
                      <a:pt x="14764" y="3715"/>
                    </a:cubicBezTo>
                    <a:cubicBezTo>
                      <a:pt x="13716" y="2953"/>
                      <a:pt x="12478" y="2572"/>
                      <a:pt x="10858" y="2572"/>
                    </a:cubicBezTo>
                    <a:cubicBezTo>
                      <a:pt x="9049" y="2572"/>
                      <a:pt x="7620" y="2953"/>
                      <a:pt x="6382" y="3810"/>
                    </a:cubicBezTo>
                    <a:cubicBezTo>
                      <a:pt x="5144" y="4667"/>
                      <a:pt x="4381" y="5810"/>
                      <a:pt x="3810" y="7239"/>
                    </a:cubicBezTo>
                    <a:cubicBezTo>
                      <a:pt x="3334" y="8668"/>
                      <a:pt x="3048" y="10192"/>
                      <a:pt x="3048" y="11716"/>
                    </a:cubicBezTo>
                    <a:cubicBezTo>
                      <a:pt x="3048" y="13716"/>
                      <a:pt x="3334" y="15430"/>
                      <a:pt x="3905" y="16859"/>
                    </a:cubicBezTo>
                    <a:cubicBezTo>
                      <a:pt x="4477" y="18288"/>
                      <a:pt x="5334" y="19431"/>
                      <a:pt x="6572" y="20193"/>
                    </a:cubicBezTo>
                    <a:cubicBezTo>
                      <a:pt x="7810" y="20955"/>
                      <a:pt x="9144" y="21241"/>
                      <a:pt x="10477" y="21241"/>
                    </a:cubicBezTo>
                    <a:cubicBezTo>
                      <a:pt x="12192" y="21241"/>
                      <a:pt x="13621" y="20764"/>
                      <a:pt x="14859" y="19717"/>
                    </a:cubicBezTo>
                    <a:cubicBezTo>
                      <a:pt x="16383" y="18955"/>
                      <a:pt x="17145" y="17431"/>
                      <a:pt x="17621" y="15526"/>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6" name="Google Shape;76;p30"/>
              <p:cNvSpPr/>
              <p:nvPr/>
            </p:nvSpPr>
            <p:spPr>
              <a:xfrm>
                <a:off x="268509" y="3927253"/>
                <a:ext cx="15811" cy="17621"/>
              </a:xfrm>
              <a:custGeom>
                <a:avLst/>
                <a:gdLst/>
                <a:ahLst/>
                <a:cxnLst/>
                <a:rect l="l" t="t" r="r" b="b"/>
                <a:pathLst>
                  <a:path w="15811" h="17621" extrusionOk="0">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3"/>
                    </a:cubicBezTo>
                    <a:cubicBezTo>
                      <a:pt x="15811" y="10763"/>
                      <a:pt x="15526" y="12478"/>
                      <a:pt x="14859" y="13716"/>
                    </a:cubicBezTo>
                    <a:cubicBezTo>
                      <a:pt x="14192" y="14954"/>
                      <a:pt x="13240" y="15907"/>
                      <a:pt x="12002" y="16574"/>
                    </a:cubicBezTo>
                    <a:cubicBezTo>
                      <a:pt x="10763" y="17240"/>
                      <a:pt x="9430" y="17621"/>
                      <a:pt x="7906" y="17621"/>
                    </a:cubicBezTo>
                    <a:cubicBezTo>
                      <a:pt x="5525" y="17621"/>
                      <a:pt x="3619" y="16859"/>
                      <a:pt x="2191" y="15335"/>
                    </a:cubicBezTo>
                    <a:cubicBezTo>
                      <a:pt x="667" y="13907"/>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3" y="12668"/>
                      <a:pt x="12859" y="10954"/>
                      <a:pt x="12859" y="8763"/>
                    </a:cubicBezTo>
                    <a:cubicBezTo>
                      <a:pt x="12859" y="6668"/>
                      <a:pt x="12383" y="5144"/>
                      <a:pt x="11430" y="4001"/>
                    </a:cubicBezTo>
                    <a:cubicBezTo>
                      <a:pt x="10477" y="2953"/>
                      <a:pt x="9334" y="2381"/>
                      <a:pt x="7906" y="2381"/>
                    </a:cubicBezTo>
                    <a:cubicBezTo>
                      <a:pt x="6477" y="2381"/>
                      <a:pt x="5334" y="2953"/>
                      <a:pt x="4381" y="4001"/>
                    </a:cubicBezTo>
                    <a:cubicBezTo>
                      <a:pt x="3429" y="5048"/>
                      <a:pt x="2953" y="6668"/>
                      <a:pt x="2953"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7" name="Google Shape;77;p30"/>
              <p:cNvSpPr/>
              <p:nvPr/>
            </p:nvSpPr>
            <p:spPr>
              <a:xfrm>
                <a:off x="286511" y="3934682"/>
                <a:ext cx="8762" cy="2857"/>
              </a:xfrm>
              <a:custGeom>
                <a:avLst/>
                <a:gdLst/>
                <a:ahLst/>
                <a:cxnLst/>
                <a:rect l="l" t="t" r="r" b="b"/>
                <a:pathLst>
                  <a:path w="8762" h="2857" extrusionOk="0">
                    <a:moveTo>
                      <a:pt x="0" y="2858"/>
                    </a:moveTo>
                    <a:lnTo>
                      <a:pt x="0" y="0"/>
                    </a:lnTo>
                    <a:lnTo>
                      <a:pt x="8763" y="0"/>
                    </a:lnTo>
                    <a:lnTo>
                      <a:pt x="8763" y="2858"/>
                    </a:lnTo>
                    <a:lnTo>
                      <a:pt x="0" y="2858"/>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8" name="Google Shape;78;p30"/>
              <p:cNvSpPr/>
              <p:nvPr/>
            </p:nvSpPr>
            <p:spPr>
              <a:xfrm>
                <a:off x="296607" y="3920871"/>
                <a:ext cx="9810" cy="23621"/>
              </a:xfrm>
              <a:custGeom>
                <a:avLst/>
                <a:gdLst/>
                <a:ahLst/>
                <a:cxnLst/>
                <a:rect l="l" t="t" r="r" b="b"/>
                <a:pathLst>
                  <a:path w="9810" h="23621" extrusionOk="0">
                    <a:moveTo>
                      <a:pt x="2477" y="23622"/>
                    </a:moveTo>
                    <a:lnTo>
                      <a:pt x="2477" y="8954"/>
                    </a:lnTo>
                    <a:lnTo>
                      <a:pt x="0" y="8954"/>
                    </a:lnTo>
                    <a:lnTo>
                      <a:pt x="0" y="6763"/>
                    </a:lnTo>
                    <a:lnTo>
                      <a:pt x="2477" y="6763"/>
                    </a:lnTo>
                    <a:lnTo>
                      <a:pt x="2477" y="4953"/>
                    </a:lnTo>
                    <a:cubicBezTo>
                      <a:pt x="2477" y="3810"/>
                      <a:pt x="2572" y="2953"/>
                      <a:pt x="2762" y="2476"/>
                    </a:cubicBezTo>
                    <a:cubicBezTo>
                      <a:pt x="3048" y="1714"/>
                      <a:pt x="3524" y="1143"/>
                      <a:pt x="4191" y="667"/>
                    </a:cubicBezTo>
                    <a:cubicBezTo>
                      <a:pt x="4858" y="190"/>
                      <a:pt x="5810" y="0"/>
                      <a:pt x="7144" y="0"/>
                    </a:cubicBezTo>
                    <a:cubicBezTo>
                      <a:pt x="7906" y="0"/>
                      <a:pt x="8858" y="95"/>
                      <a:pt x="9811" y="286"/>
                    </a:cubicBezTo>
                    <a:lnTo>
                      <a:pt x="9430" y="2762"/>
                    </a:lnTo>
                    <a:cubicBezTo>
                      <a:pt x="8858" y="2667"/>
                      <a:pt x="8287" y="2572"/>
                      <a:pt x="7715" y="2572"/>
                    </a:cubicBezTo>
                    <a:cubicBezTo>
                      <a:pt x="6858" y="2572"/>
                      <a:pt x="6191" y="2762"/>
                      <a:pt x="5906" y="3143"/>
                    </a:cubicBezTo>
                    <a:cubicBezTo>
                      <a:pt x="5525" y="3524"/>
                      <a:pt x="5334" y="4191"/>
                      <a:pt x="5334" y="5239"/>
                    </a:cubicBezTo>
                    <a:lnTo>
                      <a:pt x="5334" y="6763"/>
                    </a:lnTo>
                    <a:lnTo>
                      <a:pt x="8573" y="6763"/>
                    </a:lnTo>
                    <a:lnTo>
                      <a:pt x="8573" y="8954"/>
                    </a:lnTo>
                    <a:lnTo>
                      <a:pt x="5334" y="8954"/>
                    </a:lnTo>
                    <a:lnTo>
                      <a:pt x="5334" y="23622"/>
                    </a:lnTo>
                    <a:lnTo>
                      <a:pt x="2477" y="2362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9" name="Google Shape;79;p30"/>
              <p:cNvSpPr/>
              <p:nvPr/>
            </p:nvSpPr>
            <p:spPr>
              <a:xfrm>
                <a:off x="307466" y="3927634"/>
                <a:ext cx="13716" cy="17240"/>
              </a:xfrm>
              <a:custGeom>
                <a:avLst/>
                <a:gdLst/>
                <a:ahLst/>
                <a:cxnLst/>
                <a:rect l="l" t="t" r="r" b="b"/>
                <a:pathLst>
                  <a:path w="13716" h="17240" extrusionOk="0">
                    <a:moveTo>
                      <a:pt x="11049" y="16859"/>
                    </a:moveTo>
                    <a:lnTo>
                      <a:pt x="11049" y="14383"/>
                    </a:lnTo>
                    <a:cubicBezTo>
                      <a:pt x="9716" y="16288"/>
                      <a:pt x="8001" y="17240"/>
                      <a:pt x="5715" y="17240"/>
                    </a:cubicBezTo>
                    <a:cubicBezTo>
                      <a:pt x="4763" y="17240"/>
                      <a:pt x="3810" y="17050"/>
                      <a:pt x="2953" y="16669"/>
                    </a:cubicBezTo>
                    <a:cubicBezTo>
                      <a:pt x="2096" y="16288"/>
                      <a:pt x="1429" y="15812"/>
                      <a:pt x="1048" y="15240"/>
                    </a:cubicBezTo>
                    <a:cubicBezTo>
                      <a:pt x="667" y="14669"/>
                      <a:pt x="381" y="14002"/>
                      <a:pt x="191" y="13145"/>
                    </a:cubicBezTo>
                    <a:cubicBezTo>
                      <a:pt x="95" y="12573"/>
                      <a:pt x="0" y="11716"/>
                      <a:pt x="0" y="10478"/>
                    </a:cubicBezTo>
                    <a:lnTo>
                      <a:pt x="0" y="0"/>
                    </a:lnTo>
                    <a:lnTo>
                      <a:pt x="2858" y="0"/>
                    </a:lnTo>
                    <a:lnTo>
                      <a:pt x="2858" y="9335"/>
                    </a:lnTo>
                    <a:cubicBezTo>
                      <a:pt x="2858" y="10859"/>
                      <a:pt x="2953" y="11811"/>
                      <a:pt x="3048" y="12382"/>
                    </a:cubicBezTo>
                    <a:cubicBezTo>
                      <a:pt x="3239" y="13145"/>
                      <a:pt x="3620" y="13716"/>
                      <a:pt x="4191" y="14192"/>
                    </a:cubicBezTo>
                    <a:cubicBezTo>
                      <a:pt x="4763" y="14573"/>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0" name="Google Shape;80;p30"/>
              <p:cNvSpPr/>
              <p:nvPr/>
            </p:nvSpPr>
            <p:spPr>
              <a:xfrm>
                <a:off x="325563" y="3927253"/>
                <a:ext cx="13620" cy="17335"/>
              </a:xfrm>
              <a:custGeom>
                <a:avLst/>
                <a:gdLst/>
                <a:ahLst/>
                <a:cxnLst/>
                <a:rect l="l" t="t" r="r" b="b"/>
                <a:pathLst>
                  <a:path w="13620" h="17335" extrusionOk="0">
                    <a:moveTo>
                      <a:pt x="0" y="17240"/>
                    </a:moveTo>
                    <a:lnTo>
                      <a:pt x="0" y="381"/>
                    </a:lnTo>
                    <a:lnTo>
                      <a:pt x="2572" y="381"/>
                    </a:lnTo>
                    <a:lnTo>
                      <a:pt x="2572" y="2762"/>
                    </a:lnTo>
                    <a:cubicBezTo>
                      <a:pt x="3810" y="953"/>
                      <a:pt x="5620" y="0"/>
                      <a:pt x="7906" y="0"/>
                    </a:cubicBezTo>
                    <a:cubicBezTo>
                      <a:pt x="8954" y="0"/>
                      <a:pt x="9811" y="191"/>
                      <a:pt x="10668" y="571"/>
                    </a:cubicBezTo>
                    <a:cubicBezTo>
                      <a:pt x="11525" y="953"/>
                      <a:pt x="12192" y="1429"/>
                      <a:pt x="12573" y="2000"/>
                    </a:cubicBezTo>
                    <a:cubicBezTo>
                      <a:pt x="12954" y="2572"/>
                      <a:pt x="13335" y="3334"/>
                      <a:pt x="13430" y="4096"/>
                    </a:cubicBezTo>
                    <a:cubicBezTo>
                      <a:pt x="13525" y="4667"/>
                      <a:pt x="13621" y="5525"/>
                      <a:pt x="13621" y="6858"/>
                    </a:cubicBezTo>
                    <a:lnTo>
                      <a:pt x="13621" y="17240"/>
                    </a:lnTo>
                    <a:lnTo>
                      <a:pt x="10763" y="17240"/>
                    </a:lnTo>
                    <a:lnTo>
                      <a:pt x="10763" y="6953"/>
                    </a:lnTo>
                    <a:cubicBezTo>
                      <a:pt x="10763" y="5810"/>
                      <a:pt x="10668" y="4953"/>
                      <a:pt x="10477" y="4382"/>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1" name="Google Shape;81;p30"/>
              <p:cNvSpPr/>
              <p:nvPr/>
            </p:nvSpPr>
            <p:spPr>
              <a:xfrm>
                <a:off x="342613" y="3921252"/>
                <a:ext cx="14478" cy="23622"/>
              </a:xfrm>
              <a:custGeom>
                <a:avLst/>
                <a:gdLst/>
                <a:ahLst/>
                <a:cxnLst/>
                <a:rect l="l" t="t" r="r" b="b"/>
                <a:pathLst>
                  <a:path w="14478" h="23622" extrusionOk="0">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6" y="6668"/>
                    </a:cubicBezTo>
                    <a:cubicBezTo>
                      <a:pt x="10477" y="7049"/>
                      <a:pt x="11144" y="7620"/>
                      <a:pt x="11621" y="8382"/>
                    </a:cubicBezTo>
                    <a:lnTo>
                      <a:pt x="11621" y="0"/>
                    </a:lnTo>
                    <a:lnTo>
                      <a:pt x="14478" y="0"/>
                    </a:lnTo>
                    <a:lnTo>
                      <a:pt x="14478" y="23241"/>
                    </a:lnTo>
                    <a:lnTo>
                      <a:pt x="11906" y="23241"/>
                    </a:lnTo>
                    <a:close/>
                    <a:moveTo>
                      <a:pt x="2858" y="14859"/>
                    </a:moveTo>
                    <a:cubicBezTo>
                      <a:pt x="2858" y="17050"/>
                      <a:pt x="3334" y="18669"/>
                      <a:pt x="4191" y="19717"/>
                    </a:cubicBezTo>
                    <a:cubicBezTo>
                      <a:pt x="5144" y="20765"/>
                      <a:pt x="6191" y="21336"/>
                      <a:pt x="7429" y="21336"/>
                    </a:cubicBezTo>
                    <a:cubicBezTo>
                      <a:pt x="8668" y="21336"/>
                      <a:pt x="9716" y="20860"/>
                      <a:pt x="10573" y="19812"/>
                    </a:cubicBezTo>
                    <a:cubicBezTo>
                      <a:pt x="11430" y="18764"/>
                      <a:pt x="11906" y="17241"/>
                      <a:pt x="11906" y="15145"/>
                    </a:cubicBezTo>
                    <a:cubicBezTo>
                      <a:pt x="11906" y="12859"/>
                      <a:pt x="11430" y="11144"/>
                      <a:pt x="10573" y="10097"/>
                    </a:cubicBezTo>
                    <a:cubicBezTo>
                      <a:pt x="9716" y="9049"/>
                      <a:pt x="8573" y="8477"/>
                      <a:pt x="7334" y="8477"/>
                    </a:cubicBezTo>
                    <a:cubicBezTo>
                      <a:pt x="6096" y="8477"/>
                      <a:pt x="5048" y="8954"/>
                      <a:pt x="4191" y="10001"/>
                    </a:cubicBezTo>
                    <a:cubicBezTo>
                      <a:pt x="3334" y="10954"/>
                      <a:pt x="2858" y="12668"/>
                      <a:pt x="2858" y="1485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2" name="Google Shape;82;p30"/>
              <p:cNvSpPr/>
              <p:nvPr/>
            </p:nvSpPr>
            <p:spPr>
              <a:xfrm>
                <a:off x="360615" y="3927253"/>
                <a:ext cx="15525" cy="17621"/>
              </a:xfrm>
              <a:custGeom>
                <a:avLst/>
                <a:gdLst/>
                <a:ahLst/>
                <a:cxnLst/>
                <a:rect l="l" t="t" r="r" b="b"/>
                <a:pathLst>
                  <a:path w="15525" h="17621" extrusionOk="0">
                    <a:moveTo>
                      <a:pt x="12573" y="11811"/>
                    </a:moveTo>
                    <a:lnTo>
                      <a:pt x="15526" y="12192"/>
                    </a:lnTo>
                    <a:cubicBezTo>
                      <a:pt x="15050" y="13907"/>
                      <a:pt x="14192" y="15240"/>
                      <a:pt x="12954" y="16193"/>
                    </a:cubicBezTo>
                    <a:cubicBezTo>
                      <a:pt x="11716" y="17145"/>
                      <a:pt x="10096" y="17621"/>
                      <a:pt x="8096" y="17621"/>
                    </a:cubicBezTo>
                    <a:cubicBezTo>
                      <a:pt x="5620" y="17621"/>
                      <a:pt x="3715" y="16859"/>
                      <a:pt x="2191" y="15335"/>
                    </a:cubicBezTo>
                    <a:cubicBezTo>
                      <a:pt x="667"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525" y="13907"/>
                      <a:pt x="12097"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3" name="Google Shape;83;p30"/>
              <p:cNvSpPr/>
              <p:nvPr/>
            </p:nvSpPr>
            <p:spPr>
              <a:xfrm>
                <a:off x="378713" y="3921252"/>
                <a:ext cx="14477" cy="23622"/>
              </a:xfrm>
              <a:custGeom>
                <a:avLst/>
                <a:gdLst/>
                <a:ahLst/>
                <a:cxnLst/>
                <a:rect l="l" t="t" r="r" b="b"/>
                <a:pathLst>
                  <a:path w="14477" h="23622" extrusionOk="0">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5" y="6668"/>
                    </a:cubicBezTo>
                    <a:cubicBezTo>
                      <a:pt x="10477" y="7144"/>
                      <a:pt x="11144" y="7620"/>
                      <a:pt x="11621" y="8382"/>
                    </a:cubicBezTo>
                    <a:lnTo>
                      <a:pt x="11621" y="0"/>
                    </a:lnTo>
                    <a:lnTo>
                      <a:pt x="14478" y="0"/>
                    </a:lnTo>
                    <a:lnTo>
                      <a:pt x="14478" y="23241"/>
                    </a:lnTo>
                    <a:lnTo>
                      <a:pt x="11906" y="23241"/>
                    </a:lnTo>
                    <a:close/>
                    <a:moveTo>
                      <a:pt x="2953" y="14859"/>
                    </a:moveTo>
                    <a:cubicBezTo>
                      <a:pt x="2953" y="17050"/>
                      <a:pt x="3429" y="18669"/>
                      <a:pt x="4286" y="19717"/>
                    </a:cubicBezTo>
                    <a:cubicBezTo>
                      <a:pt x="5239" y="20765"/>
                      <a:pt x="6286" y="21336"/>
                      <a:pt x="7525" y="21336"/>
                    </a:cubicBezTo>
                    <a:cubicBezTo>
                      <a:pt x="8763" y="21336"/>
                      <a:pt x="9811" y="20860"/>
                      <a:pt x="10668" y="19812"/>
                    </a:cubicBezTo>
                    <a:cubicBezTo>
                      <a:pt x="11525" y="18764"/>
                      <a:pt x="12002" y="17241"/>
                      <a:pt x="12002" y="15145"/>
                    </a:cubicBezTo>
                    <a:cubicBezTo>
                      <a:pt x="12002" y="12859"/>
                      <a:pt x="11525" y="11144"/>
                      <a:pt x="10668" y="10097"/>
                    </a:cubicBezTo>
                    <a:cubicBezTo>
                      <a:pt x="9811" y="9049"/>
                      <a:pt x="8668" y="8477"/>
                      <a:pt x="7429" y="8477"/>
                    </a:cubicBezTo>
                    <a:cubicBezTo>
                      <a:pt x="6191" y="8477"/>
                      <a:pt x="5144" y="8954"/>
                      <a:pt x="4286" y="10001"/>
                    </a:cubicBezTo>
                    <a:cubicBezTo>
                      <a:pt x="3334" y="10954"/>
                      <a:pt x="2953" y="12668"/>
                      <a:pt x="2953" y="1485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4" name="Google Shape;84;p30"/>
              <p:cNvSpPr/>
              <p:nvPr/>
            </p:nvSpPr>
            <p:spPr>
              <a:xfrm>
                <a:off x="406811" y="3921252"/>
                <a:ext cx="14573" cy="23622"/>
              </a:xfrm>
              <a:custGeom>
                <a:avLst/>
                <a:gdLst/>
                <a:ahLst/>
                <a:cxnLst/>
                <a:rect l="l" t="t" r="r" b="b"/>
                <a:pathLst>
                  <a:path w="14573" h="23622" extrusionOk="0">
                    <a:moveTo>
                      <a:pt x="2667" y="23241"/>
                    </a:moveTo>
                    <a:lnTo>
                      <a:pt x="0" y="23241"/>
                    </a:lnTo>
                    <a:lnTo>
                      <a:pt x="0" y="0"/>
                    </a:lnTo>
                    <a:lnTo>
                      <a:pt x="2858" y="0"/>
                    </a:lnTo>
                    <a:lnTo>
                      <a:pt x="2858" y="8287"/>
                    </a:lnTo>
                    <a:cubicBezTo>
                      <a:pt x="4096" y="6763"/>
                      <a:pt x="5620" y="6001"/>
                      <a:pt x="7430" y="6001"/>
                    </a:cubicBezTo>
                    <a:cubicBezTo>
                      <a:pt x="8477" y="6001"/>
                      <a:pt x="9430" y="6191"/>
                      <a:pt x="10382" y="6668"/>
                    </a:cubicBezTo>
                    <a:cubicBezTo>
                      <a:pt x="11335" y="7049"/>
                      <a:pt x="12097" y="7716"/>
                      <a:pt x="12668" y="8382"/>
                    </a:cubicBezTo>
                    <a:cubicBezTo>
                      <a:pt x="13240" y="9144"/>
                      <a:pt x="13716" y="10097"/>
                      <a:pt x="14097" y="11144"/>
                    </a:cubicBezTo>
                    <a:cubicBezTo>
                      <a:pt x="14478" y="12192"/>
                      <a:pt x="14573" y="13335"/>
                      <a:pt x="14573" y="14574"/>
                    </a:cubicBezTo>
                    <a:cubicBezTo>
                      <a:pt x="14573" y="17431"/>
                      <a:pt x="13906" y="19717"/>
                      <a:pt x="12478" y="21241"/>
                    </a:cubicBezTo>
                    <a:cubicBezTo>
                      <a:pt x="11049" y="22860"/>
                      <a:pt x="9335" y="23622"/>
                      <a:pt x="7334" y="23622"/>
                    </a:cubicBezTo>
                    <a:cubicBezTo>
                      <a:pt x="5334" y="23622"/>
                      <a:pt x="3810" y="22765"/>
                      <a:pt x="2667" y="21146"/>
                    </a:cubicBezTo>
                    <a:lnTo>
                      <a:pt x="2667" y="23241"/>
                    </a:lnTo>
                    <a:close/>
                    <a:moveTo>
                      <a:pt x="2572" y="14764"/>
                    </a:moveTo>
                    <a:cubicBezTo>
                      <a:pt x="2572" y="16764"/>
                      <a:pt x="2858" y="18288"/>
                      <a:pt x="3429" y="19145"/>
                    </a:cubicBezTo>
                    <a:cubicBezTo>
                      <a:pt x="4286" y="20574"/>
                      <a:pt x="5525" y="21336"/>
                      <a:pt x="7049" y="21336"/>
                    </a:cubicBezTo>
                    <a:cubicBezTo>
                      <a:pt x="8287" y="21336"/>
                      <a:pt x="9335" y="20765"/>
                      <a:pt x="10287" y="19717"/>
                    </a:cubicBezTo>
                    <a:cubicBezTo>
                      <a:pt x="11240" y="18669"/>
                      <a:pt x="11621" y="17050"/>
                      <a:pt x="11621" y="14859"/>
                    </a:cubicBezTo>
                    <a:cubicBezTo>
                      <a:pt x="11621" y="12668"/>
                      <a:pt x="11144" y="11049"/>
                      <a:pt x="10287" y="10001"/>
                    </a:cubicBezTo>
                    <a:cubicBezTo>
                      <a:pt x="9430" y="8954"/>
                      <a:pt x="8382" y="8477"/>
                      <a:pt x="7144" y="8477"/>
                    </a:cubicBezTo>
                    <a:cubicBezTo>
                      <a:pt x="5906" y="8477"/>
                      <a:pt x="4858" y="9049"/>
                      <a:pt x="3905" y="10097"/>
                    </a:cubicBezTo>
                    <a:cubicBezTo>
                      <a:pt x="3048" y="11144"/>
                      <a:pt x="2572" y="12668"/>
                      <a:pt x="2572" y="14764"/>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5" name="Google Shape;85;p30"/>
              <p:cNvSpPr/>
              <p:nvPr/>
            </p:nvSpPr>
            <p:spPr>
              <a:xfrm>
                <a:off x="423290" y="3927824"/>
                <a:ext cx="15430" cy="23717"/>
              </a:xfrm>
              <a:custGeom>
                <a:avLst/>
                <a:gdLst/>
                <a:ahLst/>
                <a:cxnLst/>
                <a:rect l="l" t="t" r="r" b="b"/>
                <a:pathLst>
                  <a:path w="15430" h="23717" extrusionOk="0">
                    <a:moveTo>
                      <a:pt x="1429" y="23146"/>
                    </a:moveTo>
                    <a:lnTo>
                      <a:pt x="1143" y="20479"/>
                    </a:lnTo>
                    <a:cubicBezTo>
                      <a:pt x="1810" y="20669"/>
                      <a:pt x="2286" y="20765"/>
                      <a:pt x="2762" y="20765"/>
                    </a:cubicBezTo>
                    <a:cubicBezTo>
                      <a:pt x="3429" y="20765"/>
                      <a:pt x="3905" y="20669"/>
                      <a:pt x="4286" y="20479"/>
                    </a:cubicBezTo>
                    <a:cubicBezTo>
                      <a:pt x="4667" y="20288"/>
                      <a:pt x="4953" y="20003"/>
                      <a:pt x="5239" y="19621"/>
                    </a:cubicBezTo>
                    <a:cubicBezTo>
                      <a:pt x="5429" y="19336"/>
                      <a:pt x="5715" y="18669"/>
                      <a:pt x="6096" y="17526"/>
                    </a:cubicBezTo>
                    <a:cubicBezTo>
                      <a:pt x="6191" y="17336"/>
                      <a:pt x="6191" y="17145"/>
                      <a:pt x="6382" y="16859"/>
                    </a:cubicBezTo>
                    <a:lnTo>
                      <a:pt x="0" y="0"/>
                    </a:lnTo>
                    <a:lnTo>
                      <a:pt x="3048" y="0"/>
                    </a:lnTo>
                    <a:lnTo>
                      <a:pt x="6572" y="9716"/>
                    </a:lnTo>
                    <a:cubicBezTo>
                      <a:pt x="7048" y="10954"/>
                      <a:pt x="7429" y="12287"/>
                      <a:pt x="7810" y="13621"/>
                    </a:cubicBezTo>
                    <a:cubicBezTo>
                      <a:pt x="8096" y="12287"/>
                      <a:pt x="8573" y="11049"/>
                      <a:pt x="8954" y="9811"/>
                    </a:cubicBezTo>
                    <a:lnTo>
                      <a:pt x="12573" y="0"/>
                    </a:lnTo>
                    <a:lnTo>
                      <a:pt x="15431" y="0"/>
                    </a:lnTo>
                    <a:lnTo>
                      <a:pt x="9049" y="17145"/>
                    </a:lnTo>
                    <a:cubicBezTo>
                      <a:pt x="8382" y="18955"/>
                      <a:pt x="7810" y="20288"/>
                      <a:pt x="7429" y="20955"/>
                    </a:cubicBezTo>
                    <a:cubicBezTo>
                      <a:pt x="6953" y="21908"/>
                      <a:pt x="6382" y="22574"/>
                      <a:pt x="5715" y="23051"/>
                    </a:cubicBezTo>
                    <a:cubicBezTo>
                      <a:pt x="5048" y="23527"/>
                      <a:pt x="4286" y="23717"/>
                      <a:pt x="3334" y="23717"/>
                    </a:cubicBezTo>
                    <a:cubicBezTo>
                      <a:pt x="2762" y="23527"/>
                      <a:pt x="2096" y="23432"/>
                      <a:pt x="1429" y="23146"/>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6" name="Google Shape;86;p30"/>
              <p:cNvSpPr/>
              <p:nvPr/>
            </p:nvSpPr>
            <p:spPr>
              <a:xfrm>
                <a:off x="448436" y="3921729"/>
                <a:ext cx="8286" cy="22955"/>
              </a:xfrm>
              <a:custGeom>
                <a:avLst/>
                <a:gdLst/>
                <a:ahLst/>
                <a:cxnLst/>
                <a:rect l="l" t="t" r="r" b="b"/>
                <a:pathLst>
                  <a:path w="8286" h="22955" extrusionOk="0">
                    <a:moveTo>
                      <a:pt x="7906" y="20193"/>
                    </a:moveTo>
                    <a:lnTo>
                      <a:pt x="8287" y="22670"/>
                    </a:lnTo>
                    <a:cubicBezTo>
                      <a:pt x="7525" y="22860"/>
                      <a:pt x="6763" y="22955"/>
                      <a:pt x="6096" y="22955"/>
                    </a:cubicBezTo>
                    <a:cubicBezTo>
                      <a:pt x="5048" y="22955"/>
                      <a:pt x="4286" y="22765"/>
                      <a:pt x="3715" y="22479"/>
                    </a:cubicBezTo>
                    <a:cubicBezTo>
                      <a:pt x="3143" y="22193"/>
                      <a:pt x="2762" y="21717"/>
                      <a:pt x="2477" y="21146"/>
                    </a:cubicBezTo>
                    <a:cubicBezTo>
                      <a:pt x="2286" y="20574"/>
                      <a:pt x="2096" y="19526"/>
                      <a:pt x="2096" y="17812"/>
                    </a:cubicBezTo>
                    <a:lnTo>
                      <a:pt x="2096" y="8096"/>
                    </a:lnTo>
                    <a:lnTo>
                      <a:pt x="0" y="8096"/>
                    </a:lnTo>
                    <a:lnTo>
                      <a:pt x="0" y="5905"/>
                    </a:lnTo>
                    <a:lnTo>
                      <a:pt x="2096" y="5905"/>
                    </a:lnTo>
                    <a:lnTo>
                      <a:pt x="2096" y="1714"/>
                    </a:lnTo>
                    <a:lnTo>
                      <a:pt x="4953" y="0"/>
                    </a:lnTo>
                    <a:lnTo>
                      <a:pt x="4953" y="5905"/>
                    </a:lnTo>
                    <a:lnTo>
                      <a:pt x="7810" y="5905"/>
                    </a:lnTo>
                    <a:lnTo>
                      <a:pt x="7810" y="8096"/>
                    </a:lnTo>
                    <a:lnTo>
                      <a:pt x="4953" y="8096"/>
                    </a:lnTo>
                    <a:lnTo>
                      <a:pt x="4953" y="17907"/>
                    </a:lnTo>
                    <a:cubicBezTo>
                      <a:pt x="4953" y="18764"/>
                      <a:pt x="5048" y="19240"/>
                      <a:pt x="5144" y="19431"/>
                    </a:cubicBezTo>
                    <a:cubicBezTo>
                      <a:pt x="5239" y="19621"/>
                      <a:pt x="5429" y="19812"/>
                      <a:pt x="5620" y="20003"/>
                    </a:cubicBezTo>
                    <a:cubicBezTo>
                      <a:pt x="5810" y="20098"/>
                      <a:pt x="6191" y="20193"/>
                      <a:pt x="6572" y="20193"/>
                    </a:cubicBezTo>
                    <a:cubicBezTo>
                      <a:pt x="7048" y="20383"/>
                      <a:pt x="7429" y="20288"/>
                      <a:pt x="7906" y="2019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7" name="Google Shape;87;p30"/>
              <p:cNvSpPr/>
              <p:nvPr/>
            </p:nvSpPr>
            <p:spPr>
              <a:xfrm>
                <a:off x="459199" y="3921252"/>
                <a:ext cx="13716" cy="23431"/>
              </a:xfrm>
              <a:custGeom>
                <a:avLst/>
                <a:gdLst/>
                <a:ahLst/>
                <a:cxnLst/>
                <a:rect l="l" t="t" r="r" b="b"/>
                <a:pathLst>
                  <a:path w="13716" h="23431" extrusionOk="0">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4" y="8001"/>
                      <a:pt x="13145" y="8858"/>
                    </a:cubicBezTo>
                    <a:cubicBezTo>
                      <a:pt x="13526" y="9716"/>
                      <a:pt x="13716" y="10954"/>
                      <a:pt x="13716" y="12668"/>
                    </a:cubicBezTo>
                    <a:lnTo>
                      <a:pt x="13716" y="23336"/>
                    </a:lnTo>
                    <a:lnTo>
                      <a:pt x="10858" y="23336"/>
                    </a:lnTo>
                    <a:lnTo>
                      <a:pt x="10858" y="12668"/>
                    </a:lnTo>
                    <a:cubicBezTo>
                      <a:pt x="10858" y="11240"/>
                      <a:pt x="10573" y="10192"/>
                      <a:pt x="9906" y="9525"/>
                    </a:cubicBezTo>
                    <a:cubicBezTo>
                      <a:pt x="9239" y="8858"/>
                      <a:pt x="8382" y="8573"/>
                      <a:pt x="7239" y="8573"/>
                    </a:cubicBezTo>
                    <a:cubicBezTo>
                      <a:pt x="6382" y="8573"/>
                      <a:pt x="5620" y="8763"/>
                      <a:pt x="4858" y="9239"/>
                    </a:cubicBezTo>
                    <a:cubicBezTo>
                      <a:pt x="4096" y="9716"/>
                      <a:pt x="3620" y="10287"/>
                      <a:pt x="3239" y="11049"/>
                    </a:cubicBezTo>
                    <a:cubicBezTo>
                      <a:pt x="2953" y="11811"/>
                      <a:pt x="2762" y="12859"/>
                      <a:pt x="2762" y="14192"/>
                    </a:cubicBezTo>
                    <a:lnTo>
                      <a:pt x="2762" y="23432"/>
                    </a:lnTo>
                    <a:lnTo>
                      <a:pt x="0" y="2343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8" name="Google Shape;88;p30"/>
              <p:cNvSpPr/>
              <p:nvPr/>
            </p:nvSpPr>
            <p:spPr>
              <a:xfrm>
                <a:off x="476154" y="3927253"/>
                <a:ext cx="15525" cy="17621"/>
              </a:xfrm>
              <a:custGeom>
                <a:avLst/>
                <a:gdLst/>
                <a:ahLst/>
                <a:cxnLst/>
                <a:rect l="l" t="t" r="r" b="b"/>
                <a:pathLst>
                  <a:path w="15525" h="17621" extrusionOk="0">
                    <a:moveTo>
                      <a:pt x="12573" y="11811"/>
                    </a:moveTo>
                    <a:lnTo>
                      <a:pt x="15526" y="12192"/>
                    </a:lnTo>
                    <a:cubicBezTo>
                      <a:pt x="15049" y="13907"/>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620" y="13907"/>
                      <a:pt x="12192" y="13049"/>
                      <a:pt x="12573" y="11811"/>
                    </a:cubicBezTo>
                    <a:close/>
                    <a:moveTo>
                      <a:pt x="3238" y="7239"/>
                    </a:moveTo>
                    <a:lnTo>
                      <a:pt x="12668" y="7239"/>
                    </a:lnTo>
                    <a:cubicBezTo>
                      <a:pt x="12573" y="5810"/>
                      <a:pt x="12192" y="4763"/>
                      <a:pt x="11620" y="4096"/>
                    </a:cubicBezTo>
                    <a:cubicBezTo>
                      <a:pt x="10668" y="2953"/>
                      <a:pt x="9525" y="2477"/>
                      <a:pt x="8096" y="2477"/>
                    </a:cubicBezTo>
                    <a:cubicBezTo>
                      <a:pt x="6763" y="2477"/>
                      <a:pt x="5715" y="2953"/>
                      <a:pt x="4763" y="3810"/>
                    </a:cubicBezTo>
                    <a:cubicBezTo>
                      <a:pt x="3810" y="4572"/>
                      <a:pt x="3334" y="5715"/>
                      <a:pt x="3238"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89" name="Google Shape;89;p30"/>
            <p:cNvGrpSpPr/>
            <p:nvPr/>
          </p:nvGrpSpPr>
          <p:grpSpPr>
            <a:xfrm>
              <a:off x="246506" y="3957638"/>
              <a:ext cx="321849" cy="30194"/>
              <a:chOff x="246506" y="3957638"/>
              <a:chExt cx="321849" cy="30194"/>
            </a:xfrm>
          </p:grpSpPr>
          <p:sp>
            <p:nvSpPr>
              <p:cNvPr id="90" name="Google Shape;90;p30"/>
              <p:cNvSpPr/>
              <p:nvPr/>
            </p:nvSpPr>
            <p:spPr>
              <a:xfrm>
                <a:off x="246506" y="3957638"/>
                <a:ext cx="17430" cy="23336"/>
              </a:xfrm>
              <a:custGeom>
                <a:avLst/>
                <a:gdLst/>
                <a:ahLst/>
                <a:cxnLst/>
                <a:rect l="l" t="t" r="r" b="b"/>
                <a:pathLst>
                  <a:path w="17430" h="23336" extrusionOk="0">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1" name="Google Shape;91;p30"/>
              <p:cNvSpPr/>
              <p:nvPr/>
            </p:nvSpPr>
            <p:spPr>
              <a:xfrm>
                <a:off x="267746" y="3963638"/>
                <a:ext cx="9143" cy="17335"/>
              </a:xfrm>
              <a:custGeom>
                <a:avLst/>
                <a:gdLst/>
                <a:ahLst/>
                <a:cxnLst/>
                <a:rect l="l" t="t" r="r" b="b"/>
                <a:pathLst>
                  <a:path w="9143" h="17335" extrusionOk="0">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2" name="Google Shape;92;p30"/>
              <p:cNvSpPr/>
              <p:nvPr/>
            </p:nvSpPr>
            <p:spPr>
              <a:xfrm>
                <a:off x="277557" y="3963734"/>
                <a:ext cx="15525" cy="17525"/>
              </a:xfrm>
              <a:custGeom>
                <a:avLst/>
                <a:gdLst/>
                <a:ahLst/>
                <a:cxnLst/>
                <a:rect l="l" t="t" r="r" b="b"/>
                <a:pathLst>
                  <a:path w="15525" h="17525" extrusionOk="0">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3" name="Google Shape;93;p30"/>
              <p:cNvSpPr/>
              <p:nvPr/>
            </p:nvSpPr>
            <p:spPr>
              <a:xfrm>
                <a:off x="295464" y="3963448"/>
                <a:ext cx="13906" cy="17525"/>
              </a:xfrm>
              <a:custGeom>
                <a:avLst/>
                <a:gdLst/>
                <a:ahLst/>
                <a:cxnLst/>
                <a:rect l="l" t="t" r="r" b="b"/>
                <a:pathLst>
                  <a:path w="13906" h="17525" extrusionOk="0">
                    <a:moveTo>
                      <a:pt x="0" y="12382"/>
                    </a:moveTo>
                    <a:lnTo>
                      <a:pt x="2857" y="11906"/>
                    </a:lnTo>
                    <a:cubicBezTo>
                      <a:pt x="3048" y="13049"/>
                      <a:pt x="3429" y="13906"/>
                      <a:pt x="4191" y="14478"/>
                    </a:cubicBezTo>
                    <a:cubicBezTo>
                      <a:pt x="4953" y="15049"/>
                      <a:pt x="5905" y="15335"/>
                      <a:pt x="7239" y="15335"/>
                    </a:cubicBezTo>
                    <a:cubicBezTo>
                      <a:pt x="8572" y="15335"/>
                      <a:pt x="9525" y="15049"/>
                      <a:pt x="10192" y="14573"/>
                    </a:cubicBezTo>
                    <a:cubicBezTo>
                      <a:pt x="10858" y="14002"/>
                      <a:pt x="11144" y="13430"/>
                      <a:pt x="11144" y="12668"/>
                    </a:cubicBezTo>
                    <a:cubicBezTo>
                      <a:pt x="11144" y="12001"/>
                      <a:pt x="10858" y="11525"/>
                      <a:pt x="10287" y="11144"/>
                    </a:cubicBezTo>
                    <a:cubicBezTo>
                      <a:pt x="9906" y="10858"/>
                      <a:pt x="8953"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7" y="953"/>
                      <a:pt x="3429" y="667"/>
                      <a:pt x="4191" y="381"/>
                    </a:cubicBezTo>
                    <a:cubicBezTo>
                      <a:pt x="4953" y="190"/>
                      <a:pt x="5810" y="0"/>
                      <a:pt x="6667" y="0"/>
                    </a:cubicBezTo>
                    <a:cubicBezTo>
                      <a:pt x="8001" y="0"/>
                      <a:pt x="9144" y="190"/>
                      <a:pt x="10192" y="571"/>
                    </a:cubicBezTo>
                    <a:cubicBezTo>
                      <a:pt x="11144" y="953"/>
                      <a:pt x="11906" y="1429"/>
                      <a:pt x="12382"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4" y="2286"/>
                      <a:pt x="4572" y="2476"/>
                      <a:pt x="4096" y="2953"/>
                    </a:cubicBezTo>
                    <a:cubicBezTo>
                      <a:pt x="3524" y="3429"/>
                      <a:pt x="3238" y="3905"/>
                      <a:pt x="3238" y="4477"/>
                    </a:cubicBezTo>
                    <a:cubicBezTo>
                      <a:pt x="3238"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3"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381" y="14192"/>
                      <a:pt x="0" y="1238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4" name="Google Shape;94;p30"/>
              <p:cNvSpPr/>
              <p:nvPr/>
            </p:nvSpPr>
            <p:spPr>
              <a:xfrm>
                <a:off x="312895" y="3963638"/>
                <a:ext cx="22764" cy="17240"/>
              </a:xfrm>
              <a:custGeom>
                <a:avLst/>
                <a:gdLst/>
                <a:ahLst/>
                <a:cxnLst/>
                <a:rect l="l" t="t" r="r" b="b"/>
                <a:pathLst>
                  <a:path w="22764" h="17240" extrusionOk="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2" y="4191"/>
                    </a:cubicBezTo>
                    <a:cubicBezTo>
                      <a:pt x="19431" y="3715"/>
                      <a:pt x="19145" y="3238"/>
                      <a:pt x="18574" y="2953"/>
                    </a:cubicBezTo>
                    <a:cubicBezTo>
                      <a:pt x="18098" y="2667"/>
                      <a:pt x="17526" y="2477"/>
                      <a:pt x="16859" y="2477"/>
                    </a:cubicBezTo>
                    <a:cubicBezTo>
                      <a:pt x="15716" y="2477"/>
                      <a:pt x="14669" y="2857"/>
                      <a:pt x="13907" y="3620"/>
                    </a:cubicBezTo>
                    <a:cubicBezTo>
                      <a:pt x="13145"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20" y="4191"/>
                      <a:pt x="3239" y="4953"/>
                    </a:cubicBezTo>
                    <a:cubicBezTo>
                      <a:pt x="2953" y="5810"/>
                      <a:pt x="2762" y="6953"/>
                      <a:pt x="2762" y="8477"/>
                    </a:cubicBezTo>
                    <a:lnTo>
                      <a:pt x="2762" y="17240"/>
                    </a:lnTo>
                    <a:lnTo>
                      <a:pt x="0" y="1724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5" name="Google Shape;95;p30"/>
              <p:cNvSpPr/>
              <p:nvPr/>
            </p:nvSpPr>
            <p:spPr>
              <a:xfrm>
                <a:off x="339946" y="3964020"/>
                <a:ext cx="13716" cy="17240"/>
              </a:xfrm>
              <a:custGeom>
                <a:avLst/>
                <a:gdLst/>
                <a:ahLst/>
                <a:cxnLst/>
                <a:rect l="l" t="t" r="r" b="b"/>
                <a:pathLst>
                  <a:path w="13716" h="17240" extrusionOk="0">
                    <a:moveTo>
                      <a:pt x="11049" y="16859"/>
                    </a:moveTo>
                    <a:lnTo>
                      <a:pt x="11049" y="14383"/>
                    </a:lnTo>
                    <a:cubicBezTo>
                      <a:pt x="9715" y="16288"/>
                      <a:pt x="8001" y="17240"/>
                      <a:pt x="5715" y="17240"/>
                    </a:cubicBezTo>
                    <a:cubicBezTo>
                      <a:pt x="4763" y="17240"/>
                      <a:pt x="3810" y="17050"/>
                      <a:pt x="2953" y="16669"/>
                    </a:cubicBezTo>
                    <a:cubicBezTo>
                      <a:pt x="2096" y="16288"/>
                      <a:pt x="1429" y="15812"/>
                      <a:pt x="1048" y="15240"/>
                    </a:cubicBezTo>
                    <a:cubicBezTo>
                      <a:pt x="667" y="14669"/>
                      <a:pt x="381" y="14002"/>
                      <a:pt x="190" y="13145"/>
                    </a:cubicBezTo>
                    <a:cubicBezTo>
                      <a:pt x="95" y="12573"/>
                      <a:pt x="0" y="11716"/>
                      <a:pt x="0" y="10478"/>
                    </a:cubicBezTo>
                    <a:lnTo>
                      <a:pt x="0" y="0"/>
                    </a:lnTo>
                    <a:lnTo>
                      <a:pt x="2858" y="0"/>
                    </a:lnTo>
                    <a:lnTo>
                      <a:pt x="2858" y="9334"/>
                    </a:lnTo>
                    <a:cubicBezTo>
                      <a:pt x="2858" y="10858"/>
                      <a:pt x="2953" y="11811"/>
                      <a:pt x="3048" y="12382"/>
                    </a:cubicBezTo>
                    <a:cubicBezTo>
                      <a:pt x="3238" y="13145"/>
                      <a:pt x="3619" y="13716"/>
                      <a:pt x="4191" y="14192"/>
                    </a:cubicBezTo>
                    <a:cubicBezTo>
                      <a:pt x="4763" y="14669"/>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6" name="Google Shape;96;p30"/>
              <p:cNvSpPr/>
              <p:nvPr/>
            </p:nvSpPr>
            <p:spPr>
              <a:xfrm>
                <a:off x="356900" y="3963448"/>
                <a:ext cx="13906" cy="17525"/>
              </a:xfrm>
              <a:custGeom>
                <a:avLst/>
                <a:gdLst/>
                <a:ahLst/>
                <a:cxnLst/>
                <a:rect l="l" t="t" r="r" b="b"/>
                <a:pathLst>
                  <a:path w="13906" h="17525" extrusionOk="0">
                    <a:moveTo>
                      <a:pt x="0" y="12382"/>
                    </a:moveTo>
                    <a:lnTo>
                      <a:pt x="2858" y="11906"/>
                    </a:lnTo>
                    <a:cubicBezTo>
                      <a:pt x="3048" y="13049"/>
                      <a:pt x="3429" y="13906"/>
                      <a:pt x="4191" y="14478"/>
                    </a:cubicBezTo>
                    <a:cubicBezTo>
                      <a:pt x="4953" y="15049"/>
                      <a:pt x="5906" y="15335"/>
                      <a:pt x="7239" y="15335"/>
                    </a:cubicBezTo>
                    <a:cubicBezTo>
                      <a:pt x="8573" y="15335"/>
                      <a:pt x="9525" y="15049"/>
                      <a:pt x="10192" y="14573"/>
                    </a:cubicBezTo>
                    <a:cubicBezTo>
                      <a:pt x="10858" y="14002"/>
                      <a:pt x="11144" y="13430"/>
                      <a:pt x="11144" y="12668"/>
                    </a:cubicBezTo>
                    <a:cubicBezTo>
                      <a:pt x="11144" y="12001"/>
                      <a:pt x="10858" y="11525"/>
                      <a:pt x="10287" y="11144"/>
                    </a:cubicBezTo>
                    <a:cubicBezTo>
                      <a:pt x="9906" y="10858"/>
                      <a:pt x="8954"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8" y="953"/>
                      <a:pt x="3429" y="667"/>
                      <a:pt x="4191" y="381"/>
                    </a:cubicBezTo>
                    <a:cubicBezTo>
                      <a:pt x="4953" y="190"/>
                      <a:pt x="5810" y="0"/>
                      <a:pt x="6667" y="0"/>
                    </a:cubicBezTo>
                    <a:cubicBezTo>
                      <a:pt x="8001" y="0"/>
                      <a:pt x="9144" y="190"/>
                      <a:pt x="10192" y="571"/>
                    </a:cubicBezTo>
                    <a:cubicBezTo>
                      <a:pt x="11144" y="953"/>
                      <a:pt x="11906" y="1429"/>
                      <a:pt x="12383"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5" y="2286"/>
                      <a:pt x="4572" y="2476"/>
                      <a:pt x="4096" y="2953"/>
                    </a:cubicBezTo>
                    <a:cubicBezTo>
                      <a:pt x="3524" y="3429"/>
                      <a:pt x="3239" y="3905"/>
                      <a:pt x="3239" y="4477"/>
                    </a:cubicBezTo>
                    <a:cubicBezTo>
                      <a:pt x="3239"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4"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286" y="14192"/>
                      <a:pt x="0" y="1238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7" name="Google Shape;97;p30"/>
              <p:cNvSpPr/>
              <p:nvPr/>
            </p:nvSpPr>
            <p:spPr>
              <a:xfrm>
                <a:off x="373950" y="3961829"/>
                <a:ext cx="15239" cy="15335"/>
              </a:xfrm>
              <a:custGeom>
                <a:avLst/>
                <a:gdLst/>
                <a:ahLst/>
                <a:cxnLst/>
                <a:rect l="l" t="t" r="r" b="b"/>
                <a:pathLst>
                  <a:path w="15239" h="15335" extrusionOk="0">
                    <a:moveTo>
                      <a:pt x="6286" y="15335"/>
                    </a:moveTo>
                    <a:lnTo>
                      <a:pt x="6286" y="8954"/>
                    </a:lnTo>
                    <a:lnTo>
                      <a:pt x="0" y="8954"/>
                    </a:lnTo>
                    <a:lnTo>
                      <a:pt x="0" y="6287"/>
                    </a:lnTo>
                    <a:lnTo>
                      <a:pt x="6286" y="6287"/>
                    </a:lnTo>
                    <a:lnTo>
                      <a:pt x="6286" y="0"/>
                    </a:lnTo>
                    <a:lnTo>
                      <a:pt x="8954" y="0"/>
                    </a:lnTo>
                    <a:lnTo>
                      <a:pt x="8954" y="6287"/>
                    </a:lnTo>
                    <a:lnTo>
                      <a:pt x="15240" y="6287"/>
                    </a:lnTo>
                    <a:lnTo>
                      <a:pt x="15240" y="8954"/>
                    </a:lnTo>
                    <a:lnTo>
                      <a:pt x="8954" y="8954"/>
                    </a:lnTo>
                    <a:lnTo>
                      <a:pt x="8954" y="15335"/>
                    </a:lnTo>
                    <a:lnTo>
                      <a:pt x="6286" y="15335"/>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8" name="Google Shape;98;p30"/>
              <p:cNvSpPr/>
              <p:nvPr/>
            </p:nvSpPr>
            <p:spPr>
              <a:xfrm>
                <a:off x="402621" y="3957638"/>
                <a:ext cx="17716" cy="23241"/>
              </a:xfrm>
              <a:custGeom>
                <a:avLst/>
                <a:gdLst/>
                <a:ahLst/>
                <a:cxnLst/>
                <a:rect l="l" t="t" r="r" b="b"/>
                <a:pathLst>
                  <a:path w="17716" h="23241" extrusionOk="0">
                    <a:moveTo>
                      <a:pt x="0" y="23241"/>
                    </a:moveTo>
                    <a:lnTo>
                      <a:pt x="0" y="0"/>
                    </a:lnTo>
                    <a:lnTo>
                      <a:pt x="8763" y="0"/>
                    </a:lnTo>
                    <a:cubicBezTo>
                      <a:pt x="10287" y="0"/>
                      <a:pt x="11525" y="95"/>
                      <a:pt x="12287" y="191"/>
                    </a:cubicBezTo>
                    <a:cubicBezTo>
                      <a:pt x="13430" y="381"/>
                      <a:pt x="14383" y="762"/>
                      <a:pt x="15145" y="1238"/>
                    </a:cubicBezTo>
                    <a:cubicBezTo>
                      <a:pt x="15907" y="1810"/>
                      <a:pt x="16573" y="2477"/>
                      <a:pt x="17050" y="3524"/>
                    </a:cubicBezTo>
                    <a:cubicBezTo>
                      <a:pt x="17526" y="4477"/>
                      <a:pt x="17717" y="5525"/>
                      <a:pt x="17717" y="6668"/>
                    </a:cubicBezTo>
                    <a:cubicBezTo>
                      <a:pt x="17717" y="8668"/>
                      <a:pt x="17050" y="10287"/>
                      <a:pt x="15811" y="11716"/>
                    </a:cubicBezTo>
                    <a:cubicBezTo>
                      <a:pt x="14573" y="13049"/>
                      <a:pt x="12287" y="13811"/>
                      <a:pt x="8953" y="13811"/>
                    </a:cubicBezTo>
                    <a:lnTo>
                      <a:pt x="2953" y="13811"/>
                    </a:lnTo>
                    <a:lnTo>
                      <a:pt x="2953" y="23241"/>
                    </a:lnTo>
                    <a:lnTo>
                      <a:pt x="0" y="23241"/>
                    </a:lnTo>
                    <a:close/>
                    <a:moveTo>
                      <a:pt x="3048" y="11049"/>
                    </a:moveTo>
                    <a:lnTo>
                      <a:pt x="9049" y="11049"/>
                    </a:lnTo>
                    <a:cubicBezTo>
                      <a:pt x="11049" y="11049"/>
                      <a:pt x="12478" y="10668"/>
                      <a:pt x="13240" y="9906"/>
                    </a:cubicBezTo>
                    <a:cubicBezTo>
                      <a:pt x="14097" y="9144"/>
                      <a:pt x="14478" y="8096"/>
                      <a:pt x="14478" y="6763"/>
                    </a:cubicBezTo>
                    <a:cubicBezTo>
                      <a:pt x="14478" y="5810"/>
                      <a:pt x="14192" y="4953"/>
                      <a:pt x="13716" y="4286"/>
                    </a:cubicBezTo>
                    <a:cubicBezTo>
                      <a:pt x="13240" y="3620"/>
                      <a:pt x="12573" y="3143"/>
                      <a:pt x="11811" y="2953"/>
                    </a:cubicBezTo>
                    <a:cubicBezTo>
                      <a:pt x="11335" y="2858"/>
                      <a:pt x="10382" y="2762"/>
                      <a:pt x="8953" y="2762"/>
                    </a:cubicBezTo>
                    <a:lnTo>
                      <a:pt x="3048" y="2762"/>
                    </a:lnTo>
                    <a:lnTo>
                      <a:pt x="3048" y="1104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9" name="Google Shape;99;p30"/>
              <p:cNvSpPr/>
              <p:nvPr/>
            </p:nvSpPr>
            <p:spPr>
              <a:xfrm>
                <a:off x="423861" y="3963638"/>
                <a:ext cx="9143" cy="17335"/>
              </a:xfrm>
              <a:custGeom>
                <a:avLst/>
                <a:gdLst/>
                <a:ahLst/>
                <a:cxnLst/>
                <a:rect l="l" t="t" r="r" b="b"/>
                <a:pathLst>
                  <a:path w="9143" h="17335" extrusionOk="0">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0" name="Google Shape;100;p30"/>
              <p:cNvSpPr/>
              <p:nvPr/>
            </p:nvSpPr>
            <p:spPr>
              <a:xfrm>
                <a:off x="433672" y="3963638"/>
                <a:ext cx="15811" cy="17621"/>
              </a:xfrm>
              <a:custGeom>
                <a:avLst/>
                <a:gdLst/>
                <a:ahLst/>
                <a:cxnLst/>
                <a:rect l="l" t="t" r="r" b="b"/>
                <a:pathLst>
                  <a:path w="15811" h="17621" extrusionOk="0">
                    <a:moveTo>
                      <a:pt x="0" y="8858"/>
                    </a:moveTo>
                    <a:cubicBezTo>
                      <a:pt x="0" y="5715"/>
                      <a:pt x="857" y="3429"/>
                      <a:pt x="2572" y="1905"/>
                    </a:cubicBezTo>
                    <a:cubicBezTo>
                      <a:pt x="4001" y="667"/>
                      <a:pt x="5810" y="0"/>
                      <a:pt x="7906" y="0"/>
                    </a:cubicBezTo>
                    <a:cubicBezTo>
                      <a:pt x="10192" y="0"/>
                      <a:pt x="12097" y="762"/>
                      <a:pt x="13621" y="2286"/>
                    </a:cubicBezTo>
                    <a:cubicBezTo>
                      <a:pt x="15050" y="3810"/>
                      <a:pt x="15812" y="5905"/>
                      <a:pt x="15812" y="8572"/>
                    </a:cubicBezTo>
                    <a:cubicBezTo>
                      <a:pt x="15812" y="10763"/>
                      <a:pt x="15526" y="12478"/>
                      <a:pt x="14859" y="13716"/>
                    </a:cubicBezTo>
                    <a:cubicBezTo>
                      <a:pt x="14192" y="14954"/>
                      <a:pt x="13240" y="15907"/>
                      <a:pt x="12002" y="16573"/>
                    </a:cubicBezTo>
                    <a:cubicBezTo>
                      <a:pt x="10763" y="17240"/>
                      <a:pt x="9430" y="17621"/>
                      <a:pt x="7906" y="17621"/>
                    </a:cubicBezTo>
                    <a:cubicBezTo>
                      <a:pt x="5525" y="17621"/>
                      <a:pt x="3620" y="16859"/>
                      <a:pt x="2191" y="15335"/>
                    </a:cubicBezTo>
                    <a:cubicBezTo>
                      <a:pt x="762" y="13906"/>
                      <a:pt x="0" y="11716"/>
                      <a:pt x="0" y="8858"/>
                    </a:cubicBezTo>
                    <a:close/>
                    <a:moveTo>
                      <a:pt x="2953" y="8858"/>
                    </a:moveTo>
                    <a:cubicBezTo>
                      <a:pt x="2953" y="11049"/>
                      <a:pt x="3429" y="12668"/>
                      <a:pt x="4382" y="13716"/>
                    </a:cubicBezTo>
                    <a:cubicBezTo>
                      <a:pt x="5334" y="14764"/>
                      <a:pt x="6477" y="15335"/>
                      <a:pt x="7906" y="15335"/>
                    </a:cubicBezTo>
                    <a:cubicBezTo>
                      <a:pt x="9335" y="15335"/>
                      <a:pt x="10478" y="14764"/>
                      <a:pt x="11430" y="13716"/>
                    </a:cubicBezTo>
                    <a:cubicBezTo>
                      <a:pt x="12383" y="12668"/>
                      <a:pt x="12859" y="10954"/>
                      <a:pt x="12859" y="8763"/>
                    </a:cubicBezTo>
                    <a:cubicBezTo>
                      <a:pt x="12859" y="6668"/>
                      <a:pt x="12383" y="5144"/>
                      <a:pt x="11430" y="4001"/>
                    </a:cubicBezTo>
                    <a:cubicBezTo>
                      <a:pt x="10478" y="2953"/>
                      <a:pt x="9335" y="2381"/>
                      <a:pt x="7906" y="2381"/>
                    </a:cubicBezTo>
                    <a:cubicBezTo>
                      <a:pt x="6477" y="2381"/>
                      <a:pt x="5334" y="2953"/>
                      <a:pt x="4382" y="4001"/>
                    </a:cubicBezTo>
                    <a:cubicBezTo>
                      <a:pt x="3429" y="5048"/>
                      <a:pt x="2953" y="6668"/>
                      <a:pt x="2953"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1" name="Google Shape;101;p30"/>
              <p:cNvSpPr/>
              <p:nvPr/>
            </p:nvSpPr>
            <p:spPr>
              <a:xfrm>
                <a:off x="451579" y="3963734"/>
                <a:ext cx="14954" cy="24098"/>
              </a:xfrm>
              <a:custGeom>
                <a:avLst/>
                <a:gdLst/>
                <a:ahLst/>
                <a:cxnLst/>
                <a:rect l="l" t="t" r="r" b="b"/>
                <a:pathLst>
                  <a:path w="14954" h="24098" extrusionOk="0">
                    <a:moveTo>
                      <a:pt x="667" y="18574"/>
                    </a:moveTo>
                    <a:lnTo>
                      <a:pt x="3429" y="18955"/>
                    </a:lnTo>
                    <a:cubicBezTo>
                      <a:pt x="3524" y="19812"/>
                      <a:pt x="3905" y="20479"/>
                      <a:pt x="4381" y="20860"/>
                    </a:cubicBezTo>
                    <a:cubicBezTo>
                      <a:pt x="5048" y="21431"/>
                      <a:pt x="6096" y="21622"/>
                      <a:pt x="7239" y="21622"/>
                    </a:cubicBezTo>
                    <a:cubicBezTo>
                      <a:pt x="8573" y="21622"/>
                      <a:pt x="9620" y="21336"/>
                      <a:pt x="10287" y="20860"/>
                    </a:cubicBezTo>
                    <a:cubicBezTo>
                      <a:pt x="11049" y="20288"/>
                      <a:pt x="11525" y="19621"/>
                      <a:pt x="11716" y="18669"/>
                    </a:cubicBezTo>
                    <a:cubicBezTo>
                      <a:pt x="11906" y="18097"/>
                      <a:pt x="11906" y="16859"/>
                      <a:pt x="11906" y="15049"/>
                    </a:cubicBezTo>
                    <a:cubicBezTo>
                      <a:pt x="10668" y="16478"/>
                      <a:pt x="9144" y="17240"/>
                      <a:pt x="7239" y="17240"/>
                    </a:cubicBezTo>
                    <a:cubicBezTo>
                      <a:pt x="4953" y="17240"/>
                      <a:pt x="3143" y="16383"/>
                      <a:pt x="1905" y="14764"/>
                    </a:cubicBezTo>
                    <a:cubicBezTo>
                      <a:pt x="667" y="13049"/>
                      <a:pt x="0" y="11049"/>
                      <a:pt x="0" y="8763"/>
                    </a:cubicBezTo>
                    <a:cubicBezTo>
                      <a:pt x="0" y="7144"/>
                      <a:pt x="286" y="5715"/>
                      <a:pt x="857" y="4286"/>
                    </a:cubicBezTo>
                    <a:cubicBezTo>
                      <a:pt x="1429" y="2953"/>
                      <a:pt x="2286" y="1905"/>
                      <a:pt x="3429" y="1143"/>
                    </a:cubicBezTo>
                    <a:cubicBezTo>
                      <a:pt x="4572" y="381"/>
                      <a:pt x="5810" y="0"/>
                      <a:pt x="7334" y="0"/>
                    </a:cubicBezTo>
                    <a:cubicBezTo>
                      <a:pt x="9334" y="0"/>
                      <a:pt x="10954" y="762"/>
                      <a:pt x="12287" y="2381"/>
                    </a:cubicBezTo>
                    <a:lnTo>
                      <a:pt x="12287" y="381"/>
                    </a:lnTo>
                    <a:lnTo>
                      <a:pt x="14954" y="381"/>
                    </a:lnTo>
                    <a:lnTo>
                      <a:pt x="14954" y="14954"/>
                    </a:lnTo>
                    <a:cubicBezTo>
                      <a:pt x="14954" y="17621"/>
                      <a:pt x="14669" y="19431"/>
                      <a:pt x="14192" y="20574"/>
                    </a:cubicBezTo>
                    <a:cubicBezTo>
                      <a:pt x="13621" y="21622"/>
                      <a:pt x="12859" y="22574"/>
                      <a:pt x="11621" y="23146"/>
                    </a:cubicBezTo>
                    <a:cubicBezTo>
                      <a:pt x="10477" y="23813"/>
                      <a:pt x="9049" y="24098"/>
                      <a:pt x="7334" y="24098"/>
                    </a:cubicBezTo>
                    <a:cubicBezTo>
                      <a:pt x="5334" y="24098"/>
                      <a:pt x="3715" y="23622"/>
                      <a:pt x="2476" y="22765"/>
                    </a:cubicBezTo>
                    <a:cubicBezTo>
                      <a:pt x="1238" y="21717"/>
                      <a:pt x="667" y="20383"/>
                      <a:pt x="667" y="18574"/>
                    </a:cubicBezTo>
                    <a:close/>
                    <a:moveTo>
                      <a:pt x="3048" y="8477"/>
                    </a:moveTo>
                    <a:cubicBezTo>
                      <a:pt x="3048" y="10668"/>
                      <a:pt x="3524" y="12287"/>
                      <a:pt x="4381" y="13335"/>
                    </a:cubicBezTo>
                    <a:cubicBezTo>
                      <a:pt x="5239" y="14383"/>
                      <a:pt x="6382" y="14859"/>
                      <a:pt x="7715" y="14859"/>
                    </a:cubicBezTo>
                    <a:cubicBezTo>
                      <a:pt x="9049" y="14859"/>
                      <a:pt x="10096" y="14383"/>
                      <a:pt x="11049" y="13335"/>
                    </a:cubicBezTo>
                    <a:cubicBezTo>
                      <a:pt x="11906" y="12287"/>
                      <a:pt x="12382" y="10763"/>
                      <a:pt x="12382" y="8572"/>
                    </a:cubicBezTo>
                    <a:cubicBezTo>
                      <a:pt x="12382" y="6477"/>
                      <a:pt x="11906" y="4953"/>
                      <a:pt x="11049" y="3905"/>
                    </a:cubicBezTo>
                    <a:cubicBezTo>
                      <a:pt x="10096" y="2857"/>
                      <a:pt x="9049" y="2381"/>
                      <a:pt x="7715" y="2381"/>
                    </a:cubicBezTo>
                    <a:cubicBezTo>
                      <a:pt x="6477" y="2381"/>
                      <a:pt x="5334" y="2857"/>
                      <a:pt x="4477" y="3905"/>
                    </a:cubicBezTo>
                    <a:cubicBezTo>
                      <a:pt x="3524" y="4858"/>
                      <a:pt x="3048" y="6382"/>
                      <a:pt x="3048" y="8477"/>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2" name="Google Shape;102;p30"/>
              <p:cNvSpPr/>
              <p:nvPr/>
            </p:nvSpPr>
            <p:spPr>
              <a:xfrm>
                <a:off x="470819" y="3963638"/>
                <a:ext cx="9143" cy="17335"/>
              </a:xfrm>
              <a:custGeom>
                <a:avLst/>
                <a:gdLst/>
                <a:ahLst/>
                <a:cxnLst/>
                <a:rect l="l" t="t" r="r" b="b"/>
                <a:pathLst>
                  <a:path w="9143" h="17335" extrusionOk="0">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3" name="Google Shape;103;p30"/>
              <p:cNvSpPr/>
              <p:nvPr/>
            </p:nvSpPr>
            <p:spPr>
              <a:xfrm>
                <a:off x="480630" y="3963734"/>
                <a:ext cx="15525" cy="17525"/>
              </a:xfrm>
              <a:custGeom>
                <a:avLst/>
                <a:gdLst/>
                <a:ahLst/>
                <a:cxnLst/>
                <a:rect l="l" t="t" r="r" b="b"/>
                <a:pathLst>
                  <a:path w="15525" h="17525" extrusionOk="0">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4" name="Google Shape;104;p30"/>
              <p:cNvSpPr/>
              <p:nvPr/>
            </p:nvSpPr>
            <p:spPr>
              <a:xfrm>
                <a:off x="499775" y="3963638"/>
                <a:ext cx="22764" cy="17240"/>
              </a:xfrm>
              <a:custGeom>
                <a:avLst/>
                <a:gdLst/>
                <a:ahLst/>
                <a:cxnLst/>
                <a:rect l="l" t="t" r="r" b="b"/>
                <a:pathLst>
                  <a:path w="22764" h="17240" extrusionOk="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98" y="2667"/>
                      <a:pt x="17526" y="2477"/>
                      <a:pt x="16859" y="2477"/>
                    </a:cubicBezTo>
                    <a:cubicBezTo>
                      <a:pt x="15716" y="2477"/>
                      <a:pt x="14669" y="2857"/>
                      <a:pt x="13906" y="3620"/>
                    </a:cubicBezTo>
                    <a:cubicBezTo>
                      <a:pt x="13144"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19" y="4191"/>
                      <a:pt x="3239" y="4953"/>
                    </a:cubicBezTo>
                    <a:cubicBezTo>
                      <a:pt x="2953" y="5810"/>
                      <a:pt x="2762" y="6953"/>
                      <a:pt x="2762" y="8477"/>
                    </a:cubicBezTo>
                    <a:lnTo>
                      <a:pt x="2762" y="17240"/>
                    </a:lnTo>
                    <a:lnTo>
                      <a:pt x="0" y="1724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5" name="Google Shape;105;p30"/>
              <p:cNvSpPr/>
              <p:nvPr/>
            </p:nvSpPr>
            <p:spPr>
              <a:xfrm>
                <a:off x="526827" y="3963638"/>
                <a:ext cx="22764" cy="17240"/>
              </a:xfrm>
              <a:custGeom>
                <a:avLst/>
                <a:gdLst/>
                <a:ahLst/>
                <a:cxnLst/>
                <a:rect l="l" t="t" r="r" b="b"/>
                <a:pathLst>
                  <a:path w="22764" h="17240" extrusionOk="0">
                    <a:moveTo>
                      <a:pt x="0" y="17240"/>
                    </a:moveTo>
                    <a:lnTo>
                      <a:pt x="0" y="381"/>
                    </a:lnTo>
                    <a:lnTo>
                      <a:pt x="2572" y="381"/>
                    </a:lnTo>
                    <a:lnTo>
                      <a:pt x="2572" y="2762"/>
                    </a:lnTo>
                    <a:cubicBezTo>
                      <a:pt x="3143" y="1905"/>
                      <a:pt x="3810" y="1238"/>
                      <a:pt x="4667" y="762"/>
                    </a:cubicBezTo>
                    <a:cubicBezTo>
                      <a:pt x="5524" y="286"/>
                      <a:pt x="6572" y="0"/>
                      <a:pt x="7620" y="0"/>
                    </a:cubicBezTo>
                    <a:cubicBezTo>
                      <a:pt x="8858" y="0"/>
                      <a:pt x="9906" y="286"/>
                      <a:pt x="10668" y="762"/>
                    </a:cubicBezTo>
                    <a:cubicBezTo>
                      <a:pt x="11430" y="1238"/>
                      <a:pt x="12001" y="2000"/>
                      <a:pt x="12382" y="2953"/>
                    </a:cubicBezTo>
                    <a:cubicBezTo>
                      <a:pt x="13716" y="953"/>
                      <a:pt x="15430" y="0"/>
                      <a:pt x="17621" y="0"/>
                    </a:cubicBezTo>
                    <a:cubicBezTo>
                      <a:pt x="19336" y="0"/>
                      <a:pt x="20574" y="476"/>
                      <a:pt x="21431" y="1429"/>
                    </a:cubicBezTo>
                    <a:cubicBezTo>
                      <a:pt x="22288"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02" y="2667"/>
                      <a:pt x="17526" y="2477"/>
                      <a:pt x="16859" y="2477"/>
                    </a:cubicBezTo>
                    <a:cubicBezTo>
                      <a:pt x="15716" y="2477"/>
                      <a:pt x="14668" y="2857"/>
                      <a:pt x="13906" y="3620"/>
                    </a:cubicBezTo>
                    <a:cubicBezTo>
                      <a:pt x="13144" y="4381"/>
                      <a:pt x="12763" y="5715"/>
                      <a:pt x="12763" y="7429"/>
                    </a:cubicBezTo>
                    <a:lnTo>
                      <a:pt x="12763" y="17240"/>
                    </a:lnTo>
                    <a:lnTo>
                      <a:pt x="9906" y="17240"/>
                    </a:lnTo>
                    <a:lnTo>
                      <a:pt x="9906" y="6287"/>
                    </a:lnTo>
                    <a:cubicBezTo>
                      <a:pt x="9906" y="5048"/>
                      <a:pt x="9715" y="4096"/>
                      <a:pt x="9239" y="3429"/>
                    </a:cubicBezTo>
                    <a:cubicBezTo>
                      <a:pt x="8763" y="2762"/>
                      <a:pt x="8001" y="2477"/>
                      <a:pt x="6953" y="2477"/>
                    </a:cubicBezTo>
                    <a:cubicBezTo>
                      <a:pt x="6191" y="2477"/>
                      <a:pt x="5429" y="2667"/>
                      <a:pt x="4763" y="3143"/>
                    </a:cubicBezTo>
                    <a:cubicBezTo>
                      <a:pt x="4096" y="3524"/>
                      <a:pt x="3619" y="4191"/>
                      <a:pt x="3238" y="4953"/>
                    </a:cubicBezTo>
                    <a:cubicBezTo>
                      <a:pt x="2953" y="5810"/>
                      <a:pt x="2762" y="6953"/>
                      <a:pt x="2762" y="8477"/>
                    </a:cubicBezTo>
                    <a:lnTo>
                      <a:pt x="2762" y="17240"/>
                    </a:lnTo>
                    <a:lnTo>
                      <a:pt x="0" y="1724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6" name="Google Shape;106;p30"/>
              <p:cNvSpPr/>
              <p:nvPr/>
            </p:nvSpPr>
            <p:spPr>
              <a:xfrm>
                <a:off x="552830" y="3963638"/>
                <a:ext cx="15525" cy="17621"/>
              </a:xfrm>
              <a:custGeom>
                <a:avLst/>
                <a:gdLst/>
                <a:ahLst/>
                <a:cxnLst/>
                <a:rect l="l" t="t" r="r" b="b"/>
                <a:pathLst>
                  <a:path w="15525" h="17621" extrusionOk="0">
                    <a:moveTo>
                      <a:pt x="12573" y="11811"/>
                    </a:moveTo>
                    <a:lnTo>
                      <a:pt x="15526" y="12192"/>
                    </a:lnTo>
                    <a:cubicBezTo>
                      <a:pt x="15050" y="13906"/>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8" y="2477"/>
                      <a:pt x="5620" y="2953"/>
                      <a:pt x="4667" y="3810"/>
                    </a:cubicBezTo>
                    <a:cubicBezTo>
                      <a:pt x="3810" y="4572"/>
                      <a:pt x="3239" y="5715"/>
                      <a:pt x="3143"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07" name="Google Shape;107;p30"/>
            <p:cNvGrpSpPr/>
            <p:nvPr/>
          </p:nvGrpSpPr>
          <p:grpSpPr>
            <a:xfrm>
              <a:off x="245077" y="3993642"/>
              <a:ext cx="321658" cy="30194"/>
              <a:chOff x="245077" y="3993642"/>
              <a:chExt cx="321658" cy="30194"/>
            </a:xfrm>
          </p:grpSpPr>
          <p:sp>
            <p:nvSpPr>
              <p:cNvPr id="108" name="Google Shape;108;p30"/>
              <p:cNvSpPr/>
              <p:nvPr/>
            </p:nvSpPr>
            <p:spPr>
              <a:xfrm>
                <a:off x="245077" y="4000024"/>
                <a:ext cx="15811" cy="17621"/>
              </a:xfrm>
              <a:custGeom>
                <a:avLst/>
                <a:gdLst/>
                <a:ahLst/>
                <a:cxnLst/>
                <a:rect l="l" t="t" r="r" b="b"/>
                <a:pathLst>
                  <a:path w="15811" h="17621" extrusionOk="0">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667" y="13811"/>
                      <a:pt x="0" y="11716"/>
                      <a:pt x="0" y="8858"/>
                    </a:cubicBezTo>
                    <a:close/>
                    <a:moveTo>
                      <a:pt x="2857" y="8858"/>
                    </a:moveTo>
                    <a:cubicBezTo>
                      <a:pt x="2857" y="11049"/>
                      <a:pt x="3334" y="12668"/>
                      <a:pt x="4286" y="13716"/>
                    </a:cubicBezTo>
                    <a:cubicBezTo>
                      <a:pt x="5239" y="14764"/>
                      <a:pt x="6382" y="15335"/>
                      <a:pt x="7810" y="15335"/>
                    </a:cubicBezTo>
                    <a:cubicBezTo>
                      <a:pt x="9239" y="15335"/>
                      <a:pt x="10382" y="14764"/>
                      <a:pt x="11335" y="13716"/>
                    </a:cubicBezTo>
                    <a:cubicBezTo>
                      <a:pt x="12287" y="12668"/>
                      <a:pt x="12763" y="10954"/>
                      <a:pt x="12763" y="8763"/>
                    </a:cubicBezTo>
                    <a:cubicBezTo>
                      <a:pt x="12763" y="6667"/>
                      <a:pt x="12287" y="5144"/>
                      <a:pt x="11335" y="4000"/>
                    </a:cubicBezTo>
                    <a:cubicBezTo>
                      <a:pt x="10382" y="2953"/>
                      <a:pt x="9239" y="2381"/>
                      <a:pt x="7810" y="2381"/>
                    </a:cubicBezTo>
                    <a:cubicBezTo>
                      <a:pt x="6382" y="2381"/>
                      <a:pt x="5239" y="2953"/>
                      <a:pt x="4286" y="4000"/>
                    </a:cubicBezTo>
                    <a:cubicBezTo>
                      <a:pt x="3334" y="5048"/>
                      <a:pt x="2857" y="6667"/>
                      <a:pt x="2857"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9" name="Google Shape;109;p30"/>
              <p:cNvSpPr/>
              <p:nvPr/>
            </p:nvSpPr>
            <p:spPr>
              <a:xfrm>
                <a:off x="262413" y="3993642"/>
                <a:ext cx="9810" cy="23622"/>
              </a:xfrm>
              <a:custGeom>
                <a:avLst/>
                <a:gdLst/>
                <a:ahLst/>
                <a:cxnLst/>
                <a:rect l="l" t="t" r="r" b="b"/>
                <a:pathLst>
                  <a:path w="9810" h="23622" extrusionOk="0">
                    <a:moveTo>
                      <a:pt x="2477" y="23622"/>
                    </a:moveTo>
                    <a:lnTo>
                      <a:pt x="2477" y="8954"/>
                    </a:lnTo>
                    <a:lnTo>
                      <a:pt x="0" y="8954"/>
                    </a:lnTo>
                    <a:lnTo>
                      <a:pt x="0" y="6763"/>
                    </a:lnTo>
                    <a:lnTo>
                      <a:pt x="2477" y="6763"/>
                    </a:lnTo>
                    <a:lnTo>
                      <a:pt x="2477" y="4953"/>
                    </a:lnTo>
                    <a:cubicBezTo>
                      <a:pt x="2477" y="3810"/>
                      <a:pt x="2572" y="2953"/>
                      <a:pt x="2762" y="2477"/>
                    </a:cubicBezTo>
                    <a:cubicBezTo>
                      <a:pt x="3048" y="1715"/>
                      <a:pt x="3524" y="1143"/>
                      <a:pt x="4191" y="667"/>
                    </a:cubicBezTo>
                    <a:cubicBezTo>
                      <a:pt x="4858" y="191"/>
                      <a:pt x="5810" y="0"/>
                      <a:pt x="7144" y="0"/>
                    </a:cubicBezTo>
                    <a:cubicBezTo>
                      <a:pt x="7906" y="0"/>
                      <a:pt x="8858" y="95"/>
                      <a:pt x="9811" y="286"/>
                    </a:cubicBezTo>
                    <a:lnTo>
                      <a:pt x="9334" y="2762"/>
                    </a:lnTo>
                    <a:cubicBezTo>
                      <a:pt x="8763" y="2667"/>
                      <a:pt x="8192" y="2572"/>
                      <a:pt x="7620" y="2572"/>
                    </a:cubicBezTo>
                    <a:cubicBezTo>
                      <a:pt x="6763" y="2572"/>
                      <a:pt x="6096" y="2762"/>
                      <a:pt x="5810" y="3143"/>
                    </a:cubicBezTo>
                    <a:cubicBezTo>
                      <a:pt x="5429" y="3524"/>
                      <a:pt x="5239" y="4191"/>
                      <a:pt x="5239" y="5239"/>
                    </a:cubicBezTo>
                    <a:lnTo>
                      <a:pt x="5239" y="6763"/>
                    </a:lnTo>
                    <a:lnTo>
                      <a:pt x="8477" y="6763"/>
                    </a:lnTo>
                    <a:lnTo>
                      <a:pt x="8477" y="8954"/>
                    </a:lnTo>
                    <a:lnTo>
                      <a:pt x="5239" y="8954"/>
                    </a:lnTo>
                    <a:lnTo>
                      <a:pt x="5239" y="23622"/>
                    </a:lnTo>
                    <a:lnTo>
                      <a:pt x="2477" y="2362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0" name="Google Shape;110;p30"/>
              <p:cNvSpPr/>
              <p:nvPr/>
            </p:nvSpPr>
            <p:spPr>
              <a:xfrm>
                <a:off x="280510" y="3994499"/>
                <a:ext cx="8286" cy="22955"/>
              </a:xfrm>
              <a:custGeom>
                <a:avLst/>
                <a:gdLst/>
                <a:ahLst/>
                <a:cxnLst/>
                <a:rect l="l" t="t" r="r" b="b"/>
                <a:pathLst>
                  <a:path w="8286" h="22955" extrusionOk="0">
                    <a:moveTo>
                      <a:pt x="7906" y="20193"/>
                    </a:moveTo>
                    <a:lnTo>
                      <a:pt x="8287" y="22670"/>
                    </a:lnTo>
                    <a:cubicBezTo>
                      <a:pt x="7525" y="22860"/>
                      <a:pt x="6763" y="22955"/>
                      <a:pt x="6096" y="22955"/>
                    </a:cubicBezTo>
                    <a:cubicBezTo>
                      <a:pt x="5048" y="22955"/>
                      <a:pt x="4286" y="22765"/>
                      <a:pt x="3715" y="22479"/>
                    </a:cubicBezTo>
                    <a:cubicBezTo>
                      <a:pt x="3143" y="22193"/>
                      <a:pt x="2762" y="21717"/>
                      <a:pt x="2476" y="21146"/>
                    </a:cubicBezTo>
                    <a:cubicBezTo>
                      <a:pt x="2286" y="20574"/>
                      <a:pt x="2095" y="19526"/>
                      <a:pt x="2095" y="17812"/>
                    </a:cubicBezTo>
                    <a:lnTo>
                      <a:pt x="2095" y="8096"/>
                    </a:lnTo>
                    <a:lnTo>
                      <a:pt x="0" y="8096"/>
                    </a:lnTo>
                    <a:lnTo>
                      <a:pt x="0" y="5906"/>
                    </a:lnTo>
                    <a:lnTo>
                      <a:pt x="2095" y="5906"/>
                    </a:lnTo>
                    <a:lnTo>
                      <a:pt x="2095" y="1715"/>
                    </a:lnTo>
                    <a:lnTo>
                      <a:pt x="4953" y="0"/>
                    </a:lnTo>
                    <a:lnTo>
                      <a:pt x="4953" y="5906"/>
                    </a:lnTo>
                    <a:lnTo>
                      <a:pt x="7810" y="5906"/>
                    </a:lnTo>
                    <a:lnTo>
                      <a:pt x="7810" y="8096"/>
                    </a:lnTo>
                    <a:lnTo>
                      <a:pt x="4953" y="8096"/>
                    </a:lnTo>
                    <a:lnTo>
                      <a:pt x="4953" y="17907"/>
                    </a:lnTo>
                    <a:cubicBezTo>
                      <a:pt x="4953" y="18764"/>
                      <a:pt x="5048" y="19241"/>
                      <a:pt x="5144" y="19431"/>
                    </a:cubicBezTo>
                    <a:cubicBezTo>
                      <a:pt x="5239" y="19621"/>
                      <a:pt x="5429" y="19812"/>
                      <a:pt x="5620" y="20003"/>
                    </a:cubicBezTo>
                    <a:cubicBezTo>
                      <a:pt x="5810" y="20098"/>
                      <a:pt x="6191" y="20193"/>
                      <a:pt x="6572" y="20193"/>
                    </a:cubicBezTo>
                    <a:cubicBezTo>
                      <a:pt x="6953" y="20384"/>
                      <a:pt x="7429" y="20288"/>
                      <a:pt x="7906" y="2019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1" name="Google Shape;111;p30"/>
              <p:cNvSpPr/>
              <p:nvPr/>
            </p:nvSpPr>
            <p:spPr>
              <a:xfrm>
                <a:off x="291273" y="3994023"/>
                <a:ext cx="13716" cy="23431"/>
              </a:xfrm>
              <a:custGeom>
                <a:avLst/>
                <a:gdLst/>
                <a:ahLst/>
                <a:cxnLst/>
                <a:rect l="l" t="t" r="r" b="b"/>
                <a:pathLst>
                  <a:path w="13716" h="23431" extrusionOk="0">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3" y="8001"/>
                      <a:pt x="13144" y="8858"/>
                    </a:cubicBezTo>
                    <a:cubicBezTo>
                      <a:pt x="13525" y="9715"/>
                      <a:pt x="13716" y="10954"/>
                      <a:pt x="13716" y="12668"/>
                    </a:cubicBezTo>
                    <a:lnTo>
                      <a:pt x="13716" y="23336"/>
                    </a:lnTo>
                    <a:lnTo>
                      <a:pt x="10858" y="23336"/>
                    </a:lnTo>
                    <a:lnTo>
                      <a:pt x="10858" y="12668"/>
                    </a:lnTo>
                    <a:cubicBezTo>
                      <a:pt x="10858" y="11239"/>
                      <a:pt x="10573" y="10192"/>
                      <a:pt x="9906" y="9525"/>
                    </a:cubicBezTo>
                    <a:cubicBezTo>
                      <a:pt x="9335" y="8858"/>
                      <a:pt x="8382" y="8572"/>
                      <a:pt x="7239" y="8572"/>
                    </a:cubicBezTo>
                    <a:cubicBezTo>
                      <a:pt x="6382" y="8572"/>
                      <a:pt x="5620" y="8763"/>
                      <a:pt x="4858" y="9239"/>
                    </a:cubicBezTo>
                    <a:cubicBezTo>
                      <a:pt x="4096" y="9715"/>
                      <a:pt x="3619" y="10287"/>
                      <a:pt x="3238" y="11049"/>
                    </a:cubicBezTo>
                    <a:cubicBezTo>
                      <a:pt x="2953" y="11811"/>
                      <a:pt x="2762" y="12859"/>
                      <a:pt x="2762" y="14192"/>
                    </a:cubicBezTo>
                    <a:lnTo>
                      <a:pt x="2762" y="23431"/>
                    </a:lnTo>
                    <a:lnTo>
                      <a:pt x="0" y="23431"/>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2" name="Google Shape;112;p30"/>
              <p:cNvSpPr/>
              <p:nvPr/>
            </p:nvSpPr>
            <p:spPr>
              <a:xfrm>
                <a:off x="308228" y="4000024"/>
                <a:ext cx="15525" cy="17621"/>
              </a:xfrm>
              <a:custGeom>
                <a:avLst/>
                <a:gdLst/>
                <a:ahLst/>
                <a:cxnLst/>
                <a:rect l="l" t="t" r="r" b="b"/>
                <a:pathLst>
                  <a:path w="15525" h="17621" extrusionOk="0">
                    <a:moveTo>
                      <a:pt x="12573" y="11811"/>
                    </a:moveTo>
                    <a:lnTo>
                      <a:pt x="15526" y="12192"/>
                    </a:lnTo>
                    <a:cubicBezTo>
                      <a:pt x="15050"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621" y="13906"/>
                      <a:pt x="12192"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3" name="Google Shape;113;p30"/>
              <p:cNvSpPr/>
              <p:nvPr/>
            </p:nvSpPr>
            <p:spPr>
              <a:xfrm>
                <a:off x="336803" y="3994023"/>
                <a:ext cx="17430" cy="23336"/>
              </a:xfrm>
              <a:custGeom>
                <a:avLst/>
                <a:gdLst/>
                <a:ahLst/>
                <a:cxnLst/>
                <a:rect l="l" t="t" r="r" b="b"/>
                <a:pathLst>
                  <a:path w="17430" h="23336" extrusionOk="0">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4" name="Google Shape;114;p30"/>
              <p:cNvSpPr/>
              <p:nvPr/>
            </p:nvSpPr>
            <p:spPr>
              <a:xfrm>
                <a:off x="358044" y="4000405"/>
                <a:ext cx="13715" cy="17240"/>
              </a:xfrm>
              <a:custGeom>
                <a:avLst/>
                <a:gdLst/>
                <a:ahLst/>
                <a:cxnLst/>
                <a:rect l="l" t="t" r="r" b="b"/>
                <a:pathLst>
                  <a:path w="13715" h="17240" extrusionOk="0">
                    <a:moveTo>
                      <a:pt x="11049" y="16859"/>
                    </a:moveTo>
                    <a:lnTo>
                      <a:pt x="11049" y="14383"/>
                    </a:lnTo>
                    <a:cubicBezTo>
                      <a:pt x="9715" y="16288"/>
                      <a:pt x="8001" y="17240"/>
                      <a:pt x="5715" y="17240"/>
                    </a:cubicBezTo>
                    <a:cubicBezTo>
                      <a:pt x="4763" y="17240"/>
                      <a:pt x="3810" y="17050"/>
                      <a:pt x="2953" y="16669"/>
                    </a:cubicBezTo>
                    <a:cubicBezTo>
                      <a:pt x="2096" y="16288"/>
                      <a:pt x="1429" y="15811"/>
                      <a:pt x="1048" y="15240"/>
                    </a:cubicBezTo>
                    <a:cubicBezTo>
                      <a:pt x="667" y="14668"/>
                      <a:pt x="381" y="14002"/>
                      <a:pt x="190" y="13144"/>
                    </a:cubicBezTo>
                    <a:cubicBezTo>
                      <a:pt x="95" y="12573"/>
                      <a:pt x="0" y="11716"/>
                      <a:pt x="0" y="10477"/>
                    </a:cubicBezTo>
                    <a:lnTo>
                      <a:pt x="0" y="0"/>
                    </a:lnTo>
                    <a:lnTo>
                      <a:pt x="2857" y="0"/>
                    </a:lnTo>
                    <a:lnTo>
                      <a:pt x="2857" y="9334"/>
                    </a:lnTo>
                    <a:cubicBezTo>
                      <a:pt x="2857" y="10858"/>
                      <a:pt x="2953" y="11811"/>
                      <a:pt x="3048" y="12382"/>
                    </a:cubicBezTo>
                    <a:cubicBezTo>
                      <a:pt x="3238" y="13144"/>
                      <a:pt x="3619" y="13716"/>
                      <a:pt x="4191" y="14192"/>
                    </a:cubicBezTo>
                    <a:cubicBezTo>
                      <a:pt x="4763" y="14668"/>
                      <a:pt x="5524" y="14859"/>
                      <a:pt x="6382" y="14859"/>
                    </a:cubicBezTo>
                    <a:cubicBezTo>
                      <a:pt x="7239" y="14859"/>
                      <a:pt x="8001" y="14668"/>
                      <a:pt x="8763" y="14192"/>
                    </a:cubicBezTo>
                    <a:cubicBezTo>
                      <a:pt x="9525" y="13716"/>
                      <a:pt x="10001" y="13144"/>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5" name="Google Shape;115;p30"/>
              <p:cNvSpPr/>
              <p:nvPr/>
            </p:nvSpPr>
            <p:spPr>
              <a:xfrm>
                <a:off x="376046" y="4000024"/>
                <a:ext cx="9143" cy="17335"/>
              </a:xfrm>
              <a:custGeom>
                <a:avLst/>
                <a:gdLst/>
                <a:ahLst/>
                <a:cxnLst/>
                <a:rect l="l" t="t" r="r" b="b"/>
                <a:pathLst>
                  <a:path w="9143" h="17335" extrusionOk="0">
                    <a:moveTo>
                      <a:pt x="0" y="17240"/>
                    </a:moveTo>
                    <a:lnTo>
                      <a:pt x="0" y="381"/>
                    </a:lnTo>
                    <a:lnTo>
                      <a:pt x="2572" y="381"/>
                    </a:lnTo>
                    <a:lnTo>
                      <a:pt x="2572" y="2953"/>
                    </a:lnTo>
                    <a:cubicBezTo>
                      <a:pt x="3238"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0"/>
                      <a:pt x="3524" y="4477"/>
                      <a:pt x="3334" y="5144"/>
                    </a:cubicBezTo>
                    <a:cubicBezTo>
                      <a:pt x="3048" y="6191"/>
                      <a:pt x="2857" y="7239"/>
                      <a:pt x="2857" y="8477"/>
                    </a:cubicBezTo>
                    <a:lnTo>
                      <a:pt x="2857"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6" name="Google Shape;116;p30"/>
              <p:cNvSpPr/>
              <p:nvPr/>
            </p:nvSpPr>
            <p:spPr>
              <a:xfrm>
                <a:off x="385857" y="4000024"/>
                <a:ext cx="15811" cy="17621"/>
              </a:xfrm>
              <a:custGeom>
                <a:avLst/>
                <a:gdLst/>
                <a:ahLst/>
                <a:cxnLst/>
                <a:rect l="l" t="t" r="r" b="b"/>
                <a:pathLst>
                  <a:path w="15811" h="17621" extrusionOk="0">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5" y="15335"/>
                      <a:pt x="10477" y="14764"/>
                      <a:pt x="11430" y="13716"/>
                    </a:cubicBezTo>
                    <a:cubicBezTo>
                      <a:pt x="12383" y="12668"/>
                      <a:pt x="12859" y="10954"/>
                      <a:pt x="12859" y="8763"/>
                    </a:cubicBezTo>
                    <a:cubicBezTo>
                      <a:pt x="12859" y="6667"/>
                      <a:pt x="12383" y="5144"/>
                      <a:pt x="11430" y="4000"/>
                    </a:cubicBezTo>
                    <a:cubicBezTo>
                      <a:pt x="10477" y="2953"/>
                      <a:pt x="9335" y="2381"/>
                      <a:pt x="7906" y="2381"/>
                    </a:cubicBezTo>
                    <a:cubicBezTo>
                      <a:pt x="6477" y="2381"/>
                      <a:pt x="5334" y="2953"/>
                      <a:pt x="4381" y="4000"/>
                    </a:cubicBezTo>
                    <a:cubicBezTo>
                      <a:pt x="3429" y="5048"/>
                      <a:pt x="2953" y="6667"/>
                      <a:pt x="2953"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7" name="Google Shape;117;p30"/>
              <p:cNvSpPr/>
              <p:nvPr/>
            </p:nvSpPr>
            <p:spPr>
              <a:xfrm>
                <a:off x="405002" y="4000024"/>
                <a:ext cx="14573" cy="23812"/>
              </a:xfrm>
              <a:custGeom>
                <a:avLst/>
                <a:gdLst/>
                <a:ahLst/>
                <a:cxnLst/>
                <a:rect l="l" t="t" r="r" b="b"/>
                <a:pathLst>
                  <a:path w="14573" h="23812" extrusionOk="0">
                    <a:moveTo>
                      <a:pt x="0" y="23717"/>
                    </a:moveTo>
                    <a:lnTo>
                      <a:pt x="0" y="381"/>
                    </a:lnTo>
                    <a:lnTo>
                      <a:pt x="2572" y="381"/>
                    </a:lnTo>
                    <a:lnTo>
                      <a:pt x="2572" y="2572"/>
                    </a:lnTo>
                    <a:cubicBezTo>
                      <a:pt x="3143" y="1714"/>
                      <a:pt x="3905" y="1048"/>
                      <a:pt x="4667" y="667"/>
                    </a:cubicBezTo>
                    <a:cubicBezTo>
                      <a:pt x="5429" y="286"/>
                      <a:pt x="6382" y="0"/>
                      <a:pt x="7429" y="0"/>
                    </a:cubicBezTo>
                    <a:cubicBezTo>
                      <a:pt x="8858" y="0"/>
                      <a:pt x="10096" y="381"/>
                      <a:pt x="11240" y="1143"/>
                    </a:cubicBezTo>
                    <a:cubicBezTo>
                      <a:pt x="12382" y="1905"/>
                      <a:pt x="13144" y="2953"/>
                      <a:pt x="13716" y="4286"/>
                    </a:cubicBezTo>
                    <a:cubicBezTo>
                      <a:pt x="14288" y="5620"/>
                      <a:pt x="14573" y="7144"/>
                      <a:pt x="14573" y="8763"/>
                    </a:cubicBezTo>
                    <a:cubicBezTo>
                      <a:pt x="14573" y="10478"/>
                      <a:pt x="14288" y="12002"/>
                      <a:pt x="13621" y="13430"/>
                    </a:cubicBezTo>
                    <a:cubicBezTo>
                      <a:pt x="13049" y="14764"/>
                      <a:pt x="12097" y="15907"/>
                      <a:pt x="10954" y="16573"/>
                    </a:cubicBezTo>
                    <a:cubicBezTo>
                      <a:pt x="9811" y="17336"/>
                      <a:pt x="8572" y="17716"/>
                      <a:pt x="7239" y="17716"/>
                    </a:cubicBezTo>
                    <a:cubicBezTo>
                      <a:pt x="6286" y="17716"/>
                      <a:pt x="5429" y="17526"/>
                      <a:pt x="4667" y="17145"/>
                    </a:cubicBezTo>
                    <a:cubicBezTo>
                      <a:pt x="3905" y="16764"/>
                      <a:pt x="3334" y="16192"/>
                      <a:pt x="2762" y="15621"/>
                    </a:cubicBezTo>
                    <a:lnTo>
                      <a:pt x="2762" y="23813"/>
                    </a:lnTo>
                    <a:lnTo>
                      <a:pt x="0" y="23813"/>
                    </a:lnTo>
                    <a:close/>
                    <a:moveTo>
                      <a:pt x="2572" y="8954"/>
                    </a:moveTo>
                    <a:cubicBezTo>
                      <a:pt x="2572" y="11144"/>
                      <a:pt x="3048" y="12763"/>
                      <a:pt x="3905" y="13716"/>
                    </a:cubicBezTo>
                    <a:cubicBezTo>
                      <a:pt x="4763" y="14764"/>
                      <a:pt x="5810" y="15240"/>
                      <a:pt x="7048" y="15240"/>
                    </a:cubicBezTo>
                    <a:cubicBezTo>
                      <a:pt x="8287" y="15240"/>
                      <a:pt x="9430" y="14669"/>
                      <a:pt x="10287" y="13621"/>
                    </a:cubicBezTo>
                    <a:cubicBezTo>
                      <a:pt x="11144" y="12573"/>
                      <a:pt x="11621" y="10858"/>
                      <a:pt x="11621" y="8668"/>
                    </a:cubicBezTo>
                    <a:cubicBezTo>
                      <a:pt x="11621" y="6477"/>
                      <a:pt x="11144" y="4953"/>
                      <a:pt x="10287" y="3810"/>
                    </a:cubicBezTo>
                    <a:cubicBezTo>
                      <a:pt x="9430" y="2762"/>
                      <a:pt x="8382" y="2191"/>
                      <a:pt x="7144" y="2191"/>
                    </a:cubicBezTo>
                    <a:cubicBezTo>
                      <a:pt x="5905" y="2191"/>
                      <a:pt x="4858" y="2762"/>
                      <a:pt x="3905" y="3905"/>
                    </a:cubicBezTo>
                    <a:cubicBezTo>
                      <a:pt x="3048" y="5144"/>
                      <a:pt x="2572" y="6763"/>
                      <a:pt x="2572" y="8954"/>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8" name="Google Shape;118;p30"/>
              <p:cNvSpPr/>
              <p:nvPr/>
            </p:nvSpPr>
            <p:spPr>
              <a:xfrm>
                <a:off x="422052" y="4000024"/>
                <a:ext cx="15525" cy="17621"/>
              </a:xfrm>
              <a:custGeom>
                <a:avLst/>
                <a:gdLst/>
                <a:ahLst/>
                <a:cxnLst/>
                <a:rect l="l" t="t" r="r" b="b"/>
                <a:pathLst>
                  <a:path w="15525" h="17621" extrusionOk="0">
                    <a:moveTo>
                      <a:pt x="12573" y="11811"/>
                    </a:moveTo>
                    <a:lnTo>
                      <a:pt x="15526" y="12192"/>
                    </a:lnTo>
                    <a:cubicBezTo>
                      <a:pt x="15049"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3048" y="9525"/>
                    </a:lnTo>
                    <a:cubicBezTo>
                      <a:pt x="3143" y="11335"/>
                      <a:pt x="3715" y="12763"/>
                      <a:pt x="4572" y="13811"/>
                    </a:cubicBezTo>
                    <a:cubicBezTo>
                      <a:pt x="5524" y="14764"/>
                      <a:pt x="6667" y="15240"/>
                      <a:pt x="8096" y="15240"/>
                    </a:cubicBezTo>
                    <a:cubicBezTo>
                      <a:pt x="9144" y="15240"/>
                      <a:pt x="10001" y="14954"/>
                      <a:pt x="10763"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7" y="2477"/>
                      <a:pt x="5620" y="2953"/>
                      <a:pt x="4667" y="3810"/>
                    </a:cubicBezTo>
                    <a:cubicBezTo>
                      <a:pt x="3810" y="4572"/>
                      <a:pt x="3238" y="5715"/>
                      <a:pt x="3143"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9" name="Google Shape;119;p30"/>
              <p:cNvSpPr/>
              <p:nvPr/>
            </p:nvSpPr>
            <p:spPr>
              <a:xfrm>
                <a:off x="440149" y="4000119"/>
                <a:ext cx="15525" cy="17525"/>
              </a:xfrm>
              <a:custGeom>
                <a:avLst/>
                <a:gdLst/>
                <a:ahLst/>
                <a:cxnLst/>
                <a:rect l="l" t="t" r="r" b="b"/>
                <a:pathLst>
                  <a:path w="15525" h="17525" extrusionOk="0">
                    <a:moveTo>
                      <a:pt x="12002" y="15049"/>
                    </a:moveTo>
                    <a:cubicBezTo>
                      <a:pt x="10954" y="15907"/>
                      <a:pt x="9906" y="16573"/>
                      <a:pt x="8954" y="16954"/>
                    </a:cubicBezTo>
                    <a:cubicBezTo>
                      <a:pt x="8001" y="17335"/>
                      <a:pt x="6953" y="17526"/>
                      <a:pt x="5810" y="17526"/>
                    </a:cubicBezTo>
                    <a:cubicBezTo>
                      <a:pt x="4001" y="17526"/>
                      <a:pt x="2572" y="17050"/>
                      <a:pt x="1524" y="16192"/>
                    </a:cubicBezTo>
                    <a:cubicBezTo>
                      <a:pt x="572" y="15335"/>
                      <a:pt x="0" y="14097"/>
                      <a:pt x="0" y="12763"/>
                    </a:cubicBezTo>
                    <a:cubicBezTo>
                      <a:pt x="0" y="11906"/>
                      <a:pt x="191" y="11144"/>
                      <a:pt x="572" y="10477"/>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2"/>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19"/>
                    </a:cubicBezTo>
                    <a:cubicBezTo>
                      <a:pt x="14573" y="4096"/>
                      <a:pt x="14573" y="4953"/>
                      <a:pt x="14573" y="6286"/>
                    </a:cubicBezTo>
                    <a:lnTo>
                      <a:pt x="14573" y="10096"/>
                    </a:lnTo>
                    <a:cubicBezTo>
                      <a:pt x="14573" y="12763"/>
                      <a:pt x="14669" y="14383"/>
                      <a:pt x="14764" y="15145"/>
                    </a:cubicBezTo>
                    <a:cubicBezTo>
                      <a:pt x="14859" y="15811"/>
                      <a:pt x="15145" y="16478"/>
                      <a:pt x="15526" y="17145"/>
                    </a:cubicBezTo>
                    <a:lnTo>
                      <a:pt x="12573" y="17145"/>
                    </a:lnTo>
                    <a:cubicBezTo>
                      <a:pt x="12287" y="16573"/>
                      <a:pt x="12097" y="15907"/>
                      <a:pt x="12002" y="15049"/>
                    </a:cubicBezTo>
                    <a:close/>
                    <a:moveTo>
                      <a:pt x="11716" y="8667"/>
                    </a:moveTo>
                    <a:cubicBezTo>
                      <a:pt x="10668" y="9049"/>
                      <a:pt x="9144" y="9430"/>
                      <a:pt x="7049" y="9715"/>
                    </a:cubicBezTo>
                    <a:cubicBezTo>
                      <a:pt x="5906" y="9906"/>
                      <a:pt x="5048" y="10096"/>
                      <a:pt x="4572" y="10287"/>
                    </a:cubicBezTo>
                    <a:cubicBezTo>
                      <a:pt x="4096" y="10477"/>
                      <a:pt x="3715" y="10763"/>
                      <a:pt x="3429" y="11239"/>
                    </a:cubicBezTo>
                    <a:cubicBezTo>
                      <a:pt x="3143" y="11620"/>
                      <a:pt x="3048" y="12097"/>
                      <a:pt x="3048" y="12573"/>
                    </a:cubicBezTo>
                    <a:cubicBezTo>
                      <a:pt x="3048" y="13335"/>
                      <a:pt x="3334" y="14001"/>
                      <a:pt x="3905" y="14478"/>
                    </a:cubicBezTo>
                    <a:cubicBezTo>
                      <a:pt x="4477" y="14954"/>
                      <a:pt x="5334" y="15240"/>
                      <a:pt x="6477" y="15240"/>
                    </a:cubicBezTo>
                    <a:cubicBezTo>
                      <a:pt x="7620" y="15240"/>
                      <a:pt x="8573" y="14954"/>
                      <a:pt x="9430" y="14478"/>
                    </a:cubicBezTo>
                    <a:cubicBezTo>
                      <a:pt x="10287" y="14001"/>
                      <a:pt x="10954" y="13335"/>
                      <a:pt x="11335" y="12478"/>
                    </a:cubicBezTo>
                    <a:cubicBezTo>
                      <a:pt x="11621" y="11811"/>
                      <a:pt x="11811" y="10858"/>
                      <a:pt x="11811" y="9620"/>
                    </a:cubicBezTo>
                    <a:lnTo>
                      <a:pt x="11811" y="866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0" name="Google Shape;120;p30"/>
              <p:cNvSpPr/>
              <p:nvPr/>
            </p:nvSpPr>
            <p:spPr>
              <a:xfrm>
                <a:off x="459199" y="4000024"/>
                <a:ext cx="13620" cy="17335"/>
              </a:xfrm>
              <a:custGeom>
                <a:avLst/>
                <a:gdLst/>
                <a:ahLst/>
                <a:cxnLst/>
                <a:rect l="l" t="t" r="r" b="b"/>
                <a:pathLst>
                  <a:path w="13620" h="17335" extrusionOk="0">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8"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1" name="Google Shape;121;p30"/>
              <p:cNvSpPr/>
              <p:nvPr/>
            </p:nvSpPr>
            <p:spPr>
              <a:xfrm>
                <a:off x="486726" y="3994023"/>
                <a:ext cx="18192" cy="23622"/>
              </a:xfrm>
              <a:custGeom>
                <a:avLst/>
                <a:gdLst/>
                <a:ahLst/>
                <a:cxnLst/>
                <a:rect l="l" t="t" r="r" b="b"/>
                <a:pathLst>
                  <a:path w="18192" h="23622" extrusionOk="0">
                    <a:moveTo>
                      <a:pt x="15145" y="0"/>
                    </a:moveTo>
                    <a:lnTo>
                      <a:pt x="18193" y="0"/>
                    </a:lnTo>
                    <a:lnTo>
                      <a:pt x="18193" y="13430"/>
                    </a:lnTo>
                    <a:cubicBezTo>
                      <a:pt x="18193" y="15812"/>
                      <a:pt x="17907" y="17621"/>
                      <a:pt x="17431" y="18955"/>
                    </a:cubicBezTo>
                    <a:cubicBezTo>
                      <a:pt x="16859" y="20288"/>
                      <a:pt x="15907" y="21431"/>
                      <a:pt x="14573" y="22288"/>
                    </a:cubicBezTo>
                    <a:cubicBezTo>
                      <a:pt x="13240" y="23146"/>
                      <a:pt x="11430" y="23622"/>
                      <a:pt x="9144" y="23622"/>
                    </a:cubicBezTo>
                    <a:cubicBezTo>
                      <a:pt x="6953" y="23622"/>
                      <a:pt x="5144" y="23241"/>
                      <a:pt x="3810" y="22479"/>
                    </a:cubicBezTo>
                    <a:cubicBezTo>
                      <a:pt x="2381" y="21717"/>
                      <a:pt x="1429" y="20669"/>
                      <a:pt x="857" y="19240"/>
                    </a:cubicBezTo>
                    <a:cubicBezTo>
                      <a:pt x="286" y="17812"/>
                      <a:pt x="0" y="15907"/>
                      <a:pt x="0" y="13430"/>
                    </a:cubicBezTo>
                    <a:lnTo>
                      <a:pt x="0" y="0"/>
                    </a:lnTo>
                    <a:lnTo>
                      <a:pt x="3048" y="0"/>
                    </a:lnTo>
                    <a:lnTo>
                      <a:pt x="3048" y="13430"/>
                    </a:lnTo>
                    <a:cubicBezTo>
                      <a:pt x="3048" y="15430"/>
                      <a:pt x="3239" y="16954"/>
                      <a:pt x="3620" y="17907"/>
                    </a:cubicBezTo>
                    <a:cubicBezTo>
                      <a:pt x="4001" y="18860"/>
                      <a:pt x="4667" y="19621"/>
                      <a:pt x="5525" y="20098"/>
                    </a:cubicBezTo>
                    <a:cubicBezTo>
                      <a:pt x="6477" y="20574"/>
                      <a:pt x="7525" y="20860"/>
                      <a:pt x="8858" y="20860"/>
                    </a:cubicBezTo>
                    <a:cubicBezTo>
                      <a:pt x="11144" y="20860"/>
                      <a:pt x="12764" y="20384"/>
                      <a:pt x="13716" y="19336"/>
                    </a:cubicBezTo>
                    <a:cubicBezTo>
                      <a:pt x="14669" y="18288"/>
                      <a:pt x="15145" y="16383"/>
                      <a:pt x="15145" y="13430"/>
                    </a:cubicBezTo>
                    <a:lnTo>
                      <a:pt x="15145" y="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2" name="Google Shape;122;p30"/>
              <p:cNvSpPr/>
              <p:nvPr/>
            </p:nvSpPr>
            <p:spPr>
              <a:xfrm>
                <a:off x="509777" y="4000024"/>
                <a:ext cx="13620" cy="17335"/>
              </a:xfrm>
              <a:custGeom>
                <a:avLst/>
                <a:gdLst/>
                <a:ahLst/>
                <a:cxnLst/>
                <a:rect l="l" t="t" r="r" b="b"/>
                <a:pathLst>
                  <a:path w="13620" h="17335" extrusionOk="0">
                    <a:moveTo>
                      <a:pt x="0" y="17240"/>
                    </a:moveTo>
                    <a:lnTo>
                      <a:pt x="0" y="381"/>
                    </a:lnTo>
                    <a:lnTo>
                      <a:pt x="2572" y="381"/>
                    </a:lnTo>
                    <a:lnTo>
                      <a:pt x="2572" y="2762"/>
                    </a:lnTo>
                    <a:cubicBezTo>
                      <a:pt x="3810" y="953"/>
                      <a:pt x="5620" y="0"/>
                      <a:pt x="7906" y="0"/>
                    </a:cubicBezTo>
                    <a:cubicBezTo>
                      <a:pt x="8953" y="0"/>
                      <a:pt x="9811" y="190"/>
                      <a:pt x="10668" y="571"/>
                    </a:cubicBezTo>
                    <a:cubicBezTo>
                      <a:pt x="11525" y="953"/>
                      <a:pt x="12192" y="1429"/>
                      <a:pt x="12573" y="2000"/>
                    </a:cubicBezTo>
                    <a:cubicBezTo>
                      <a:pt x="12954" y="2572"/>
                      <a:pt x="13335" y="3334"/>
                      <a:pt x="13430" y="4096"/>
                    </a:cubicBezTo>
                    <a:cubicBezTo>
                      <a:pt x="13525" y="4667"/>
                      <a:pt x="13621" y="5524"/>
                      <a:pt x="13621" y="6858"/>
                    </a:cubicBezTo>
                    <a:lnTo>
                      <a:pt x="13621" y="17240"/>
                    </a:lnTo>
                    <a:lnTo>
                      <a:pt x="10763" y="17240"/>
                    </a:lnTo>
                    <a:lnTo>
                      <a:pt x="10763" y="6953"/>
                    </a:lnTo>
                    <a:cubicBezTo>
                      <a:pt x="10763" y="5810"/>
                      <a:pt x="10668" y="4953"/>
                      <a:pt x="10477" y="4381"/>
                    </a:cubicBezTo>
                    <a:cubicBezTo>
                      <a:pt x="10287" y="3810"/>
                      <a:pt x="9906" y="3334"/>
                      <a:pt x="9334" y="3048"/>
                    </a:cubicBezTo>
                    <a:cubicBezTo>
                      <a:pt x="8763" y="2667"/>
                      <a:pt x="8096" y="2572"/>
                      <a:pt x="7334" y="2572"/>
                    </a:cubicBezTo>
                    <a:cubicBezTo>
                      <a:pt x="6096" y="2572"/>
                      <a:pt x="5048" y="2953"/>
                      <a:pt x="4191" y="3715"/>
                    </a:cubicBezTo>
                    <a:cubicBezTo>
                      <a:pt x="3334" y="4477"/>
                      <a:pt x="2857" y="5905"/>
                      <a:pt x="2857" y="8096"/>
                    </a:cubicBezTo>
                    <a:lnTo>
                      <a:pt x="2857"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3" name="Google Shape;123;p30"/>
              <p:cNvSpPr/>
              <p:nvPr/>
            </p:nvSpPr>
            <p:spPr>
              <a:xfrm>
                <a:off x="527779" y="3994119"/>
                <a:ext cx="2857" cy="23145"/>
              </a:xfrm>
              <a:custGeom>
                <a:avLst/>
                <a:gdLst/>
                <a:ahLst/>
                <a:cxnLst/>
                <a:rect l="l" t="t" r="r" b="b"/>
                <a:pathLst>
                  <a:path w="2857" h="23145" extrusionOk="0">
                    <a:moveTo>
                      <a:pt x="0" y="3238"/>
                    </a:moveTo>
                    <a:lnTo>
                      <a:pt x="0" y="0"/>
                    </a:lnTo>
                    <a:lnTo>
                      <a:pt x="2857" y="0"/>
                    </a:lnTo>
                    <a:lnTo>
                      <a:pt x="2857" y="3238"/>
                    </a:lnTo>
                    <a:lnTo>
                      <a:pt x="0" y="3238"/>
                    </a:lnTo>
                    <a:close/>
                    <a:moveTo>
                      <a:pt x="0" y="23146"/>
                    </a:moveTo>
                    <a:lnTo>
                      <a:pt x="0" y="6287"/>
                    </a:lnTo>
                    <a:lnTo>
                      <a:pt x="2857" y="6287"/>
                    </a:lnTo>
                    <a:lnTo>
                      <a:pt x="2857" y="23146"/>
                    </a:lnTo>
                    <a:lnTo>
                      <a:pt x="0" y="2314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4" name="Google Shape;124;p30"/>
              <p:cNvSpPr/>
              <p:nvPr/>
            </p:nvSpPr>
            <p:spPr>
              <a:xfrm>
                <a:off x="533970" y="4000024"/>
                <a:ext cx="15811" cy="17621"/>
              </a:xfrm>
              <a:custGeom>
                <a:avLst/>
                <a:gdLst/>
                <a:ahLst/>
                <a:cxnLst/>
                <a:rect l="l" t="t" r="r" b="b"/>
                <a:pathLst>
                  <a:path w="15811" h="17621" extrusionOk="0">
                    <a:moveTo>
                      <a:pt x="0" y="8858"/>
                    </a:moveTo>
                    <a:cubicBezTo>
                      <a:pt x="0" y="5715"/>
                      <a:pt x="857" y="3429"/>
                      <a:pt x="2572" y="1905"/>
                    </a:cubicBezTo>
                    <a:cubicBezTo>
                      <a:pt x="4000" y="667"/>
                      <a:pt x="5810" y="0"/>
                      <a:pt x="7906" y="0"/>
                    </a:cubicBezTo>
                    <a:cubicBezTo>
                      <a:pt x="10192" y="0"/>
                      <a:pt x="12097" y="762"/>
                      <a:pt x="13621" y="2286"/>
                    </a:cubicBezTo>
                    <a:cubicBezTo>
                      <a:pt x="15049" y="3810"/>
                      <a:pt x="15811" y="5905"/>
                      <a:pt x="15811" y="8572"/>
                    </a:cubicBezTo>
                    <a:cubicBezTo>
                      <a:pt x="15811" y="10763"/>
                      <a:pt x="15526" y="12478"/>
                      <a:pt x="14859" y="13716"/>
                    </a:cubicBezTo>
                    <a:cubicBezTo>
                      <a:pt x="14192" y="14954"/>
                      <a:pt x="13240" y="15907"/>
                      <a:pt x="12001" y="16573"/>
                    </a:cubicBezTo>
                    <a:cubicBezTo>
                      <a:pt x="10763" y="17240"/>
                      <a:pt x="9430" y="17621"/>
                      <a:pt x="7906" y="17621"/>
                    </a:cubicBezTo>
                    <a:cubicBezTo>
                      <a:pt x="5524"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2" y="12668"/>
                      <a:pt x="12859" y="10954"/>
                      <a:pt x="12859" y="8763"/>
                    </a:cubicBezTo>
                    <a:cubicBezTo>
                      <a:pt x="12859" y="6667"/>
                      <a:pt x="12382" y="5144"/>
                      <a:pt x="11430" y="4000"/>
                    </a:cubicBezTo>
                    <a:cubicBezTo>
                      <a:pt x="10477" y="2953"/>
                      <a:pt x="9334" y="2381"/>
                      <a:pt x="7906" y="2381"/>
                    </a:cubicBezTo>
                    <a:cubicBezTo>
                      <a:pt x="6477" y="2381"/>
                      <a:pt x="5334" y="2953"/>
                      <a:pt x="4381" y="4000"/>
                    </a:cubicBezTo>
                    <a:cubicBezTo>
                      <a:pt x="3429" y="5048"/>
                      <a:pt x="2953" y="6667"/>
                      <a:pt x="2953"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5" name="Google Shape;125;p30"/>
              <p:cNvSpPr/>
              <p:nvPr/>
            </p:nvSpPr>
            <p:spPr>
              <a:xfrm>
                <a:off x="553115" y="4000024"/>
                <a:ext cx="13620" cy="17335"/>
              </a:xfrm>
              <a:custGeom>
                <a:avLst/>
                <a:gdLst/>
                <a:ahLst/>
                <a:cxnLst/>
                <a:rect l="l" t="t" r="r" b="b"/>
                <a:pathLst>
                  <a:path w="13620" h="17335" extrusionOk="0">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7"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126" name="Google Shape;126;p30"/>
          <p:cNvSpPr txBox="1">
            <a:spLocks noGrp="1"/>
          </p:cNvSpPr>
          <p:nvPr>
            <p:ph type="body" idx="19"/>
          </p:nvPr>
        </p:nvSpPr>
        <p:spPr>
          <a:xfrm rot="-5400000">
            <a:off x="-793071" y="7110641"/>
            <a:ext cx="3192852" cy="4938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pos="2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Welcome/Intro Slide">
  <p:cSld name="Welcome/Intro Slide">
    <p:spTree>
      <p:nvGrpSpPr>
        <p:cNvPr id="1" name="Shape 127"/>
        <p:cNvGrpSpPr/>
        <p:nvPr/>
      </p:nvGrpSpPr>
      <p:grpSpPr>
        <a:xfrm>
          <a:off x="0" y="0"/>
          <a:ext cx="0" cy="0"/>
          <a:chOff x="0" y="0"/>
          <a:chExt cx="0" cy="0"/>
        </a:xfrm>
      </p:grpSpPr>
      <p:sp>
        <p:nvSpPr>
          <p:cNvPr id="128" name="Google Shape;128;p31"/>
          <p:cNvSpPr/>
          <p:nvPr/>
        </p:nvSpPr>
        <p:spPr>
          <a:xfrm rot="10800000">
            <a:off x="491133" y="524655"/>
            <a:ext cx="6577409" cy="4053193"/>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29" name="Google Shape;129;p31"/>
          <p:cNvSpPr/>
          <p:nvPr/>
        </p:nvSpPr>
        <p:spPr>
          <a:xfrm>
            <a:off x="491132" y="524655"/>
            <a:ext cx="6577410" cy="4053194"/>
          </a:xfrm>
          <a:prstGeom prst="rect">
            <a:avLst/>
          </a:prstGeom>
          <a:blipFill rotWithShape="1">
            <a:blip r:embed="rId2">
              <a:alphaModFix amt="25516"/>
            </a:blip>
            <a:stretch>
              <a:fillRect l="-64599" t="-70617" r="5393" b="-134968"/>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30" name="Google Shape;130;p31"/>
          <p:cNvSpPr txBox="1">
            <a:spLocks noGrp="1"/>
          </p:cNvSpPr>
          <p:nvPr>
            <p:ph type="body" idx="1"/>
          </p:nvPr>
        </p:nvSpPr>
        <p:spPr>
          <a:xfrm>
            <a:off x="395996" y="643386"/>
            <a:ext cx="6839193" cy="7436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2900"/>
              <a:buFont typeface="Arial"/>
              <a:buNone/>
              <a:defRPr sz="29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1" name="Google Shape;131;p31"/>
          <p:cNvSpPr txBox="1">
            <a:spLocks noGrp="1"/>
          </p:cNvSpPr>
          <p:nvPr>
            <p:ph type="body" idx="2"/>
          </p:nvPr>
        </p:nvSpPr>
        <p:spPr>
          <a:xfrm>
            <a:off x="388443" y="1644953"/>
            <a:ext cx="6839193" cy="7436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1800"/>
              <a:buFont typeface="Arial"/>
              <a:buNone/>
              <a:defRPr sz="1800" b="1"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2" name="Google Shape;132;p31"/>
          <p:cNvSpPr txBox="1">
            <a:spLocks noGrp="1"/>
          </p:cNvSpPr>
          <p:nvPr>
            <p:ph type="body" idx="3"/>
          </p:nvPr>
        </p:nvSpPr>
        <p:spPr>
          <a:xfrm>
            <a:off x="491133" y="7962682"/>
            <a:ext cx="6595942" cy="214982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274C60"/>
              </a:buClr>
              <a:buSzPts val="1200"/>
              <a:buFont typeface="Arial"/>
              <a:buNone/>
              <a:defRPr sz="12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3" name="Google Shape;133;p31"/>
          <p:cNvSpPr>
            <a:spLocks noGrp="1"/>
          </p:cNvSpPr>
          <p:nvPr>
            <p:ph type="pic" idx="4"/>
          </p:nvPr>
        </p:nvSpPr>
        <p:spPr>
          <a:xfrm>
            <a:off x="1261924" y="2729130"/>
            <a:ext cx="5035826" cy="5035826"/>
          </a:xfrm>
          <a:prstGeom prst="rect">
            <a:avLst/>
          </a:prstGeom>
          <a:noFill/>
          <a:ln>
            <a:noFill/>
          </a:ln>
        </p:spPr>
      </p:sp>
      <p:sp>
        <p:nvSpPr>
          <p:cNvPr id="134" name="Google Shape;134;p31"/>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cxnSp>
        <p:nvCxnSpPr>
          <p:cNvPr id="135" name="Google Shape;135;p31"/>
          <p:cNvCxnSpPr/>
          <p:nvPr/>
        </p:nvCxnSpPr>
        <p:spPr>
          <a:xfrm rot="10800000">
            <a:off x="7108864" y="10154130"/>
            <a:ext cx="333620" cy="565"/>
          </a:xfrm>
          <a:prstGeom prst="straightConnector1">
            <a:avLst/>
          </a:prstGeom>
          <a:noFill/>
          <a:ln w="9525" cap="flat" cmpd="sng">
            <a:solidFill>
              <a:srgbClr val="2D9A53"/>
            </a:solidFill>
            <a:prstDash val="solid"/>
            <a:miter lim="400000"/>
            <a:headEnd type="none" w="sm" len="sm"/>
            <a:tailEnd type="none" w="sm" len="sm"/>
          </a:ln>
        </p:spPr>
      </p:cxnSp>
    </p:spTree>
  </p:cSld>
  <p:clrMapOvr>
    <a:masterClrMapping/>
  </p:clrMapOvr>
  <p:extLst>
    <p:ext uri="{DCECCB84-F9BA-43D5-87BE-67443E8EF086}">
      <p15:sldGuideLst xmlns:p15="http://schemas.microsoft.com/office/powerpoint/2012/main">
        <p15:guide id="1" pos="294">
          <p15:clr>
            <a:srgbClr val="FBAE40"/>
          </p15:clr>
        </p15:guide>
        <p15:guide id="2" pos="44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6"/>
        <p:cNvGrpSpPr/>
        <p:nvPr/>
      </p:nvGrpSpPr>
      <p:grpSpPr>
        <a:xfrm>
          <a:off x="0" y="0"/>
          <a:ext cx="0" cy="0"/>
          <a:chOff x="0" y="0"/>
          <a:chExt cx="0" cy="0"/>
        </a:xfrm>
      </p:grpSpPr>
      <p:sp>
        <p:nvSpPr>
          <p:cNvPr id="137" name="Google Shape;137;p32"/>
          <p:cNvSpPr/>
          <p:nvPr/>
        </p:nvSpPr>
        <p:spPr>
          <a:xfrm rot="10800000">
            <a:off x="491131" y="524654"/>
            <a:ext cx="6577409" cy="2031083"/>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38" name="Google Shape;138;p32"/>
          <p:cNvSpPr txBox="1">
            <a:spLocks noGrp="1"/>
          </p:cNvSpPr>
          <p:nvPr>
            <p:ph type="body" idx="1"/>
          </p:nvPr>
        </p:nvSpPr>
        <p:spPr>
          <a:xfrm>
            <a:off x="2662196" y="3200400"/>
            <a:ext cx="4406345" cy="700563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74C60"/>
              </a:buClr>
              <a:buSzPts val="1200"/>
              <a:buFont typeface="Arial"/>
              <a:buNone/>
              <a:defRPr sz="12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9" name="Google Shape;139;p32"/>
          <p:cNvSpPr txBox="1">
            <a:spLocks noGrp="1"/>
          </p:cNvSpPr>
          <p:nvPr>
            <p:ph type="body" idx="2"/>
          </p:nvPr>
        </p:nvSpPr>
        <p:spPr>
          <a:xfrm>
            <a:off x="395996" y="643386"/>
            <a:ext cx="6839193" cy="7436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2900"/>
              <a:buFont typeface="Arial"/>
              <a:buNone/>
              <a:defRPr sz="29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0" name="Google Shape;140;p32"/>
          <p:cNvSpPr txBox="1">
            <a:spLocks noGrp="1"/>
          </p:cNvSpPr>
          <p:nvPr>
            <p:ph type="body" idx="3"/>
          </p:nvPr>
        </p:nvSpPr>
        <p:spPr>
          <a:xfrm>
            <a:off x="491134" y="2850649"/>
            <a:ext cx="1965912" cy="320483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74C60"/>
              </a:buClr>
              <a:buSzPts val="1200"/>
              <a:buFont typeface="Arial"/>
              <a:buNone/>
              <a:defRPr sz="1200" b="1" i="1"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1" name="Google Shape;141;p32"/>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cxnSp>
        <p:nvCxnSpPr>
          <p:cNvPr id="142" name="Google Shape;142;p32"/>
          <p:cNvCxnSpPr/>
          <p:nvPr/>
        </p:nvCxnSpPr>
        <p:spPr>
          <a:xfrm rot="10800000">
            <a:off x="7108864" y="10154130"/>
            <a:ext cx="333620" cy="565"/>
          </a:xfrm>
          <a:prstGeom prst="straightConnector1">
            <a:avLst/>
          </a:prstGeom>
          <a:noFill/>
          <a:ln w="9525" cap="flat" cmpd="sng">
            <a:solidFill>
              <a:srgbClr val="2D9A53"/>
            </a:solidFill>
            <a:prstDash val="solid"/>
            <a:miter lim="4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64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t Preview">
  <p:cSld name="Tablet Preview">
    <p:spTree>
      <p:nvGrpSpPr>
        <p:cNvPr id="1" name="Shape 143"/>
        <p:cNvGrpSpPr/>
        <p:nvPr/>
      </p:nvGrpSpPr>
      <p:grpSpPr>
        <a:xfrm>
          <a:off x="0" y="0"/>
          <a:ext cx="0" cy="0"/>
          <a:chOff x="0" y="0"/>
          <a:chExt cx="0" cy="0"/>
        </a:xfrm>
      </p:grpSpPr>
      <p:sp>
        <p:nvSpPr>
          <p:cNvPr id="144" name="Google Shape;144;p33"/>
          <p:cNvSpPr/>
          <p:nvPr/>
        </p:nvSpPr>
        <p:spPr>
          <a:xfrm>
            <a:off x="503237" y="524657"/>
            <a:ext cx="6553201" cy="6348589"/>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45" name="Google Shape;145;p33"/>
          <p:cNvSpPr/>
          <p:nvPr/>
        </p:nvSpPr>
        <p:spPr>
          <a:xfrm>
            <a:off x="454520" y="916890"/>
            <a:ext cx="5966144" cy="5956356"/>
          </a:xfrm>
          <a:prstGeom prst="rect">
            <a:avLst/>
          </a:prstGeom>
          <a:blipFill rotWithShape="1">
            <a:blip r:embed="rId2">
              <a:alphaModFix amt="25516"/>
            </a:blip>
            <a:stretch>
              <a:fillRect l="-62432" t="-14566" r="-13082" b="-9337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pic>
        <p:nvPicPr>
          <p:cNvPr id="146" name="Google Shape;146;p33"/>
          <p:cNvPicPr preferRelativeResize="0"/>
          <p:nvPr/>
        </p:nvPicPr>
        <p:blipFill rotWithShape="1">
          <a:blip r:embed="rId3">
            <a:alphaModFix/>
          </a:blip>
          <a:srcRect b="34191"/>
          <a:stretch/>
        </p:blipFill>
        <p:spPr>
          <a:xfrm>
            <a:off x="1476145" y="6617512"/>
            <a:ext cx="4607383" cy="4074301"/>
          </a:xfrm>
          <a:custGeom>
            <a:avLst/>
            <a:gdLst/>
            <a:ahLst/>
            <a:cxnLst/>
            <a:rect l="l" t="t" r="r" b="b"/>
            <a:pathLst>
              <a:path w="4607383" h="5212029" extrusionOk="0">
                <a:moveTo>
                  <a:pt x="0" y="0"/>
                </a:moveTo>
                <a:lnTo>
                  <a:pt x="4607383" y="0"/>
                </a:lnTo>
                <a:lnTo>
                  <a:pt x="4607383" y="5212029"/>
                </a:lnTo>
                <a:lnTo>
                  <a:pt x="0" y="5212029"/>
                </a:lnTo>
                <a:close/>
              </a:path>
            </a:pathLst>
          </a:custGeom>
          <a:noFill/>
          <a:ln>
            <a:noFill/>
          </a:ln>
        </p:spPr>
      </p:pic>
      <p:sp>
        <p:nvSpPr>
          <p:cNvPr id="147" name="Google Shape;147;p33"/>
          <p:cNvSpPr>
            <a:spLocks noGrp="1"/>
          </p:cNvSpPr>
          <p:nvPr>
            <p:ph type="pic" idx="2"/>
          </p:nvPr>
        </p:nvSpPr>
        <p:spPr>
          <a:xfrm>
            <a:off x="1828899" y="7002384"/>
            <a:ext cx="3973385" cy="3689429"/>
          </a:xfrm>
          <a:prstGeom prst="rect">
            <a:avLst/>
          </a:prstGeom>
          <a:solidFill>
            <a:srgbClr val="BFBFBF"/>
          </a:solidFill>
          <a:ln>
            <a:noFill/>
          </a:ln>
        </p:spPr>
      </p:sp>
      <p:sp>
        <p:nvSpPr>
          <p:cNvPr id="148" name="Google Shape;148;p33"/>
          <p:cNvSpPr txBox="1">
            <a:spLocks noGrp="1"/>
          </p:cNvSpPr>
          <p:nvPr>
            <p:ph type="body" idx="1"/>
          </p:nvPr>
        </p:nvSpPr>
        <p:spPr>
          <a:xfrm>
            <a:off x="395996" y="643386"/>
            <a:ext cx="6839193" cy="7436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2900"/>
              <a:buFont typeface="Arial"/>
              <a:buNone/>
              <a:defRPr sz="29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9" name="Google Shape;149;p33"/>
          <p:cNvSpPr txBox="1">
            <a:spLocks noGrp="1"/>
          </p:cNvSpPr>
          <p:nvPr>
            <p:ph type="body" idx="3"/>
          </p:nvPr>
        </p:nvSpPr>
        <p:spPr>
          <a:xfrm>
            <a:off x="388443" y="1644953"/>
            <a:ext cx="6839193" cy="7436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1800"/>
              <a:buFont typeface="Arial"/>
              <a:buNone/>
              <a:defRPr sz="1800" b="1"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0" name="Google Shape;150;p33"/>
          <p:cNvSpPr txBox="1">
            <a:spLocks noGrp="1"/>
          </p:cNvSpPr>
          <p:nvPr>
            <p:ph type="body" idx="4"/>
          </p:nvPr>
        </p:nvSpPr>
        <p:spPr>
          <a:xfrm>
            <a:off x="714738" y="2455982"/>
            <a:ext cx="6130198" cy="35333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1" name="Google Shape;151;p3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with Text 1">
  <p:cSld name="Quote Slide with Text 1">
    <p:spTree>
      <p:nvGrpSpPr>
        <p:cNvPr id="1" name="Shape 152"/>
        <p:cNvGrpSpPr/>
        <p:nvPr/>
      </p:nvGrpSpPr>
      <p:grpSpPr>
        <a:xfrm>
          <a:off x="0" y="0"/>
          <a:ext cx="0" cy="0"/>
          <a:chOff x="0" y="0"/>
          <a:chExt cx="0" cy="0"/>
        </a:xfrm>
      </p:grpSpPr>
      <p:sp>
        <p:nvSpPr>
          <p:cNvPr id="153" name="Google Shape;153;p34"/>
          <p:cNvSpPr/>
          <p:nvPr/>
        </p:nvSpPr>
        <p:spPr>
          <a:xfrm rot="10800000">
            <a:off x="491129" y="488406"/>
            <a:ext cx="6577409" cy="3447489"/>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54" name="Google Shape;154;p34"/>
          <p:cNvSpPr txBox="1">
            <a:spLocks noGrp="1"/>
          </p:cNvSpPr>
          <p:nvPr>
            <p:ph type="body" idx="1"/>
          </p:nvPr>
        </p:nvSpPr>
        <p:spPr>
          <a:xfrm>
            <a:off x="503237" y="4383756"/>
            <a:ext cx="6553201" cy="57834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74C60"/>
              </a:buClr>
              <a:buSzPts val="1200"/>
              <a:buFont typeface="Arial"/>
              <a:buNone/>
              <a:defRPr sz="12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5" name="Google Shape;155;p34"/>
          <p:cNvSpPr txBox="1">
            <a:spLocks noGrp="1"/>
          </p:cNvSpPr>
          <p:nvPr>
            <p:ph type="body" idx="2"/>
          </p:nvPr>
        </p:nvSpPr>
        <p:spPr>
          <a:xfrm>
            <a:off x="923312" y="488408"/>
            <a:ext cx="2003444" cy="93660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2267"/>
              </a:spcBef>
              <a:spcAft>
                <a:spcPts val="0"/>
              </a:spcAft>
              <a:buClr>
                <a:schemeClr val="lt1"/>
              </a:buClr>
              <a:buSzPts val="9600"/>
              <a:buFont typeface="Arial"/>
              <a:buNone/>
              <a:defRPr sz="9600" b="1" i="0" u="none" strike="noStrike" cap="none">
                <a:solidFill>
                  <a:schemeClr val="lt1"/>
                </a:solidFill>
                <a:latin typeface="Times New Roman"/>
                <a:ea typeface="Times New Roman"/>
                <a:cs typeface="Times New Roman"/>
                <a:sym typeface="Times New Roman"/>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6" name="Google Shape;156;p34"/>
          <p:cNvSpPr txBox="1">
            <a:spLocks noGrp="1"/>
          </p:cNvSpPr>
          <p:nvPr>
            <p:ph type="body" idx="3"/>
          </p:nvPr>
        </p:nvSpPr>
        <p:spPr>
          <a:xfrm>
            <a:off x="5890854" y="2502687"/>
            <a:ext cx="841904" cy="111937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chemeClr val="lt1"/>
              </a:buClr>
              <a:buSzPts val="9600"/>
              <a:buFont typeface="Arial"/>
              <a:buNone/>
              <a:defRPr sz="9600" b="1" i="0" u="none" strike="noStrike" cap="none">
                <a:solidFill>
                  <a:schemeClr val="lt1"/>
                </a:solidFill>
                <a:latin typeface="Times New Roman"/>
                <a:ea typeface="Times New Roman"/>
                <a:cs typeface="Times New Roman"/>
                <a:sym typeface="Times New Roman"/>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7" name="Google Shape;157;p34"/>
          <p:cNvSpPr txBox="1">
            <a:spLocks noGrp="1"/>
          </p:cNvSpPr>
          <p:nvPr>
            <p:ph type="body" idx="4"/>
          </p:nvPr>
        </p:nvSpPr>
        <p:spPr>
          <a:xfrm>
            <a:off x="932220" y="954157"/>
            <a:ext cx="5695234" cy="212543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20000"/>
              </a:lnSpc>
              <a:spcBef>
                <a:spcPts val="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8" name="Google Shape;158;p34"/>
          <p:cNvSpPr txBox="1">
            <a:spLocks noGrp="1"/>
          </p:cNvSpPr>
          <p:nvPr>
            <p:ph type="body" idx="5"/>
          </p:nvPr>
        </p:nvSpPr>
        <p:spPr>
          <a:xfrm>
            <a:off x="921958" y="3155436"/>
            <a:ext cx="5810800" cy="5755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200"/>
              <a:buFont typeface="Arial"/>
              <a:buNone/>
              <a:defRPr sz="1200" b="1"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9" name="Google Shape;159;p34"/>
          <p:cNvSpPr/>
          <p:nvPr/>
        </p:nvSpPr>
        <p:spPr>
          <a:xfrm>
            <a:off x="-195943" y="-2808514"/>
            <a:ext cx="8278586" cy="2808514"/>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60" name="Google Shape;160;p34"/>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Preview">
  <p:cSld name="Phone Preview">
    <p:spTree>
      <p:nvGrpSpPr>
        <p:cNvPr id="1" name="Shape 161"/>
        <p:cNvGrpSpPr/>
        <p:nvPr/>
      </p:nvGrpSpPr>
      <p:grpSpPr>
        <a:xfrm>
          <a:off x="0" y="0"/>
          <a:ext cx="0" cy="0"/>
          <a:chOff x="0" y="0"/>
          <a:chExt cx="0" cy="0"/>
        </a:xfrm>
      </p:grpSpPr>
      <p:sp>
        <p:nvSpPr>
          <p:cNvPr id="162" name="Google Shape;162;p35"/>
          <p:cNvSpPr/>
          <p:nvPr/>
        </p:nvSpPr>
        <p:spPr>
          <a:xfrm>
            <a:off x="0" y="353126"/>
            <a:ext cx="5394960" cy="6966466"/>
          </a:xfrm>
          <a:custGeom>
            <a:avLst/>
            <a:gdLst/>
            <a:ahLst/>
            <a:cxnLst/>
            <a:rect l="l" t="t" r="r" b="b"/>
            <a:pathLst>
              <a:path w="4255930" h="5495646" extrusionOk="0">
                <a:moveTo>
                  <a:pt x="1508107" y="0"/>
                </a:moveTo>
                <a:cubicBezTo>
                  <a:pt x="3025688" y="0"/>
                  <a:pt x="4255930" y="1230242"/>
                  <a:pt x="4255930" y="2747823"/>
                </a:cubicBezTo>
                <a:cubicBezTo>
                  <a:pt x="4255930" y="4265404"/>
                  <a:pt x="3025688" y="5495646"/>
                  <a:pt x="1508107" y="5495646"/>
                </a:cubicBezTo>
                <a:cubicBezTo>
                  <a:pt x="1033863" y="5495646"/>
                  <a:pt x="587679" y="5375505"/>
                  <a:pt x="198331" y="5163999"/>
                </a:cubicBezTo>
                <a:lnTo>
                  <a:pt x="0" y="5043510"/>
                </a:lnTo>
                <a:lnTo>
                  <a:pt x="0" y="452137"/>
                </a:lnTo>
                <a:lnTo>
                  <a:pt x="198331" y="331648"/>
                </a:lnTo>
                <a:cubicBezTo>
                  <a:pt x="587679" y="120141"/>
                  <a:pt x="1033863" y="0"/>
                  <a:pt x="1508107" y="0"/>
                </a:cubicBezTo>
                <a:close/>
              </a:path>
            </a:pathLst>
          </a:cu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pic>
        <p:nvPicPr>
          <p:cNvPr id="163" name="Google Shape;163;p35"/>
          <p:cNvPicPr preferRelativeResize="0"/>
          <p:nvPr/>
        </p:nvPicPr>
        <p:blipFill rotWithShape="1">
          <a:blip r:embed="rId2">
            <a:alphaModFix/>
          </a:blip>
          <a:srcRect/>
          <a:stretch/>
        </p:blipFill>
        <p:spPr>
          <a:xfrm>
            <a:off x="1373438" y="5196168"/>
            <a:ext cx="4812798" cy="5495646"/>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164" name="Google Shape;164;p35"/>
          <p:cNvSpPr>
            <a:spLocks noGrp="1"/>
          </p:cNvSpPr>
          <p:nvPr>
            <p:ph type="pic" idx="2"/>
          </p:nvPr>
        </p:nvSpPr>
        <p:spPr>
          <a:xfrm>
            <a:off x="1881768" y="6737514"/>
            <a:ext cx="3796138" cy="3954301"/>
          </a:xfrm>
          <a:prstGeom prst="rect">
            <a:avLst/>
          </a:prstGeom>
          <a:solidFill>
            <a:srgbClr val="BFBFBF"/>
          </a:solidFill>
          <a:ln>
            <a:noFill/>
          </a:ln>
        </p:spPr>
      </p:sp>
      <p:sp>
        <p:nvSpPr>
          <p:cNvPr id="165" name="Google Shape;165;p35"/>
          <p:cNvSpPr txBox="1">
            <a:spLocks noGrp="1"/>
          </p:cNvSpPr>
          <p:nvPr>
            <p:ph type="body" idx="1"/>
          </p:nvPr>
        </p:nvSpPr>
        <p:spPr>
          <a:xfrm>
            <a:off x="559608" y="1385510"/>
            <a:ext cx="3779837"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900"/>
              <a:buFont typeface="Arial"/>
              <a:buNone/>
              <a:defRPr sz="29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166" name="Google Shape;166;p35"/>
          <p:cNvCxnSpPr/>
          <p:nvPr/>
        </p:nvCxnSpPr>
        <p:spPr>
          <a:xfrm>
            <a:off x="0" y="2129113"/>
            <a:ext cx="7559675" cy="0"/>
          </a:xfrm>
          <a:prstGeom prst="straightConnector1">
            <a:avLst/>
          </a:prstGeom>
          <a:noFill/>
          <a:ln w="28575" cap="flat" cmpd="sng">
            <a:solidFill>
              <a:srgbClr val="279BD3"/>
            </a:solidFill>
            <a:prstDash val="solid"/>
            <a:miter lim="800000"/>
            <a:headEnd type="none" w="sm" len="sm"/>
            <a:tailEnd type="none" w="sm" len="sm"/>
          </a:ln>
        </p:spPr>
      </p:cxnSp>
      <p:sp>
        <p:nvSpPr>
          <p:cNvPr id="167" name="Google Shape;167;p35"/>
          <p:cNvSpPr txBox="1">
            <a:spLocks noGrp="1"/>
          </p:cNvSpPr>
          <p:nvPr>
            <p:ph type="body" idx="3"/>
          </p:nvPr>
        </p:nvSpPr>
        <p:spPr>
          <a:xfrm>
            <a:off x="552056" y="2387077"/>
            <a:ext cx="3787390" cy="144928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1800"/>
              <a:buFont typeface="Arial"/>
              <a:buNone/>
              <a:defRPr sz="1800" b="1"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8" name="Google Shape;168;p35"/>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creen Preview">
  <p:cSld name="Screen Preview">
    <p:spTree>
      <p:nvGrpSpPr>
        <p:cNvPr id="1" name="Shape 169"/>
        <p:cNvGrpSpPr/>
        <p:nvPr/>
      </p:nvGrpSpPr>
      <p:grpSpPr>
        <a:xfrm>
          <a:off x="0" y="0"/>
          <a:ext cx="0" cy="0"/>
          <a:chOff x="0" y="0"/>
          <a:chExt cx="0" cy="0"/>
        </a:xfrm>
      </p:grpSpPr>
      <p:sp>
        <p:nvSpPr>
          <p:cNvPr id="170" name="Google Shape;170;p36"/>
          <p:cNvSpPr/>
          <p:nvPr/>
        </p:nvSpPr>
        <p:spPr>
          <a:xfrm rot="10800000">
            <a:off x="491125" y="5074511"/>
            <a:ext cx="6680105" cy="1967690"/>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pic>
        <p:nvPicPr>
          <p:cNvPr id="171" name="Google Shape;171;p36"/>
          <p:cNvPicPr preferRelativeResize="0"/>
          <p:nvPr/>
        </p:nvPicPr>
        <p:blipFill rotWithShape="1">
          <a:blip r:embed="rId2">
            <a:alphaModFix/>
          </a:blip>
          <a:srcRect/>
          <a:stretch/>
        </p:blipFill>
        <p:spPr>
          <a:xfrm>
            <a:off x="465284" y="526063"/>
            <a:ext cx="6629107" cy="4819843"/>
          </a:xfrm>
          <a:prstGeom prst="rect">
            <a:avLst/>
          </a:prstGeom>
          <a:noFill/>
          <a:ln>
            <a:noFill/>
          </a:ln>
        </p:spPr>
      </p:pic>
      <p:sp>
        <p:nvSpPr>
          <p:cNvPr id="172" name="Google Shape;172;p36"/>
          <p:cNvSpPr>
            <a:spLocks noGrp="1"/>
          </p:cNvSpPr>
          <p:nvPr>
            <p:ph type="pic" idx="2"/>
          </p:nvPr>
        </p:nvSpPr>
        <p:spPr>
          <a:xfrm>
            <a:off x="1441450" y="1054330"/>
            <a:ext cx="4690254" cy="2958870"/>
          </a:xfrm>
          <a:prstGeom prst="rect">
            <a:avLst/>
          </a:prstGeom>
          <a:solidFill>
            <a:srgbClr val="BFBFBF"/>
          </a:solidFill>
          <a:ln>
            <a:noFill/>
          </a:ln>
        </p:spPr>
      </p:sp>
      <p:sp>
        <p:nvSpPr>
          <p:cNvPr id="173" name="Google Shape;173;p36"/>
          <p:cNvSpPr txBox="1">
            <a:spLocks noGrp="1"/>
          </p:cNvSpPr>
          <p:nvPr>
            <p:ph type="body" idx="1"/>
          </p:nvPr>
        </p:nvSpPr>
        <p:spPr>
          <a:xfrm>
            <a:off x="529897" y="7349039"/>
            <a:ext cx="6538645" cy="281671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74C60"/>
              </a:buClr>
              <a:buSzPts val="1200"/>
              <a:buFont typeface="Arial"/>
              <a:buNone/>
              <a:defRPr sz="12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4" name="Google Shape;174;p36"/>
          <p:cNvSpPr txBox="1">
            <a:spLocks noGrp="1"/>
          </p:cNvSpPr>
          <p:nvPr>
            <p:ph type="body" idx="3"/>
          </p:nvPr>
        </p:nvSpPr>
        <p:spPr>
          <a:xfrm>
            <a:off x="395996" y="5297031"/>
            <a:ext cx="6839193" cy="7436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2900"/>
              <a:buFont typeface="Arial"/>
              <a:buNone/>
              <a:defRPr sz="29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5" name="Google Shape;175;p36"/>
          <p:cNvSpPr txBox="1">
            <a:spLocks noGrp="1"/>
          </p:cNvSpPr>
          <p:nvPr>
            <p:ph type="body" idx="4"/>
          </p:nvPr>
        </p:nvSpPr>
        <p:spPr>
          <a:xfrm>
            <a:off x="388443" y="6298598"/>
            <a:ext cx="6839193" cy="7436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1800"/>
              <a:buFont typeface="Arial"/>
              <a:buNone/>
              <a:defRPr sz="1800" b="1"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6" name="Google Shape;176;p36"/>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177"/>
        <p:cNvGrpSpPr/>
        <p:nvPr/>
      </p:nvGrpSpPr>
      <p:grpSpPr>
        <a:xfrm>
          <a:off x="0" y="0"/>
          <a:ext cx="0" cy="0"/>
          <a:chOff x="0" y="0"/>
          <a:chExt cx="0" cy="0"/>
        </a:xfrm>
      </p:grpSpPr>
      <p:grpSp>
        <p:nvGrpSpPr>
          <p:cNvPr id="178" name="Google Shape;178;p37"/>
          <p:cNvGrpSpPr/>
          <p:nvPr/>
        </p:nvGrpSpPr>
        <p:grpSpPr>
          <a:xfrm rot="5400000">
            <a:off x="-1566071" y="1575892"/>
            <a:ext cx="10691815" cy="7559675"/>
            <a:chOff x="-3" y="-1544"/>
            <a:chExt cx="12192003" cy="6859544"/>
          </a:xfrm>
        </p:grpSpPr>
        <p:sp>
          <p:nvSpPr>
            <p:cNvPr id="179" name="Google Shape;179;p37"/>
            <p:cNvSpPr/>
            <p:nvPr/>
          </p:nvSpPr>
          <p:spPr>
            <a:xfrm>
              <a:off x="-3" y="-1544"/>
              <a:ext cx="12192000" cy="6858000"/>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sp>
          <p:nvSpPr>
            <p:cNvPr id="180" name="Google Shape;180;p37"/>
            <p:cNvSpPr/>
            <p:nvPr/>
          </p:nvSpPr>
          <p:spPr>
            <a:xfrm>
              <a:off x="3634154" y="3429000"/>
              <a:ext cx="8557846" cy="3429000"/>
            </a:xfrm>
            <a:prstGeom prst="triangle">
              <a:avLst>
                <a:gd name="adj" fmla="val 100000"/>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sp>
          <p:nvSpPr>
            <p:cNvPr id="181" name="Google Shape;181;p37"/>
            <p:cNvSpPr/>
            <p:nvPr/>
          </p:nvSpPr>
          <p:spPr>
            <a:xfrm rot="10800000">
              <a:off x="-3" y="0"/>
              <a:ext cx="7596556" cy="4161692"/>
            </a:xfrm>
            <a:prstGeom prst="triangle">
              <a:avLst>
                <a:gd name="adj" fmla="val 100000"/>
              </a:avLst>
            </a:prstGeom>
            <a:gradFill>
              <a:gsLst>
                <a:gs pos="0">
                  <a:srgbClr val="3D3D7D"/>
                </a:gs>
                <a:gs pos="36000">
                  <a:srgbClr val="7F59A1"/>
                </a:gs>
                <a:gs pos="98000">
                  <a:srgbClr val="279BD3"/>
                </a:gs>
                <a:gs pos="100000">
                  <a:srgbClr val="279BD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grpSp>
      <p:sp>
        <p:nvSpPr>
          <p:cNvPr id="182" name="Google Shape;182;p37"/>
          <p:cNvSpPr/>
          <p:nvPr/>
        </p:nvSpPr>
        <p:spPr>
          <a:xfrm>
            <a:off x="181673" y="265622"/>
            <a:ext cx="7196329" cy="101802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sp>
        <p:nvSpPr>
          <p:cNvPr id="183" name="Google Shape;183;p37"/>
          <p:cNvSpPr txBox="1">
            <a:spLocks noGrp="1"/>
          </p:cNvSpPr>
          <p:nvPr>
            <p:ph type="body" idx="1"/>
          </p:nvPr>
        </p:nvSpPr>
        <p:spPr>
          <a:xfrm>
            <a:off x="1435443" y="816592"/>
            <a:ext cx="5435599" cy="348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1428"/>
              </a:lnSpc>
              <a:spcBef>
                <a:spcPts val="0"/>
              </a:spcBef>
              <a:spcAft>
                <a:spcPts val="0"/>
              </a:spcAft>
              <a:buClr>
                <a:srgbClr val="7F59A1"/>
              </a:buClr>
              <a:buSzPts val="1400"/>
              <a:buFont typeface="Arial"/>
              <a:buNone/>
              <a:defRPr sz="1400" b="1" i="0" u="none" strike="noStrike" cap="none">
                <a:solidFill>
                  <a:srgbClr val="7F59A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84" name="Google Shape;184;p37"/>
          <p:cNvSpPr txBox="1">
            <a:spLocks noGrp="1"/>
          </p:cNvSpPr>
          <p:nvPr>
            <p:ph type="body" idx="2"/>
          </p:nvPr>
        </p:nvSpPr>
        <p:spPr>
          <a:xfrm>
            <a:off x="1435444" y="1326887"/>
            <a:ext cx="5435600" cy="2743062"/>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74C60"/>
              </a:buClr>
              <a:buSzPts val="1200"/>
              <a:buFont typeface="Arial"/>
              <a:buNone/>
              <a:defRPr sz="12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85" name="Google Shape;185;p37"/>
          <p:cNvSpPr txBox="1">
            <a:spLocks noGrp="1"/>
          </p:cNvSpPr>
          <p:nvPr>
            <p:ph type="body" idx="3"/>
          </p:nvPr>
        </p:nvSpPr>
        <p:spPr>
          <a:xfrm>
            <a:off x="1435443" y="4747406"/>
            <a:ext cx="5435600" cy="4468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1428"/>
              </a:lnSpc>
              <a:spcBef>
                <a:spcPts val="0"/>
              </a:spcBef>
              <a:spcAft>
                <a:spcPts val="0"/>
              </a:spcAft>
              <a:buClr>
                <a:srgbClr val="7F59A1"/>
              </a:buClr>
              <a:buSzPts val="1400"/>
              <a:buFont typeface="Arial"/>
              <a:buNone/>
              <a:defRPr sz="1400" b="1" i="0" u="none" strike="noStrike" cap="none">
                <a:solidFill>
                  <a:srgbClr val="7F59A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86" name="Google Shape;186;p37"/>
          <p:cNvSpPr txBox="1">
            <a:spLocks noGrp="1"/>
          </p:cNvSpPr>
          <p:nvPr>
            <p:ph type="body" idx="4"/>
          </p:nvPr>
        </p:nvSpPr>
        <p:spPr>
          <a:xfrm>
            <a:off x="1435443" y="5356172"/>
            <a:ext cx="5435600" cy="2743062"/>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74C60"/>
              </a:buClr>
              <a:buSzPts val="1200"/>
              <a:buFont typeface="Arial"/>
              <a:buNone/>
              <a:defRPr sz="1200" b="0" i="0" u="none" strike="noStrike" cap="none">
                <a:solidFill>
                  <a:srgbClr val="274C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87" name="Google Shape;187;p37"/>
          <p:cNvSpPr txBox="1"/>
          <p:nvPr/>
        </p:nvSpPr>
        <p:spPr>
          <a:xfrm rot="-5400000">
            <a:off x="4772366" y="7697866"/>
            <a:ext cx="4717257"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700" b="0">
                <a:solidFill>
                  <a:srgbClr val="274C60"/>
                </a:solidFill>
                <a:latin typeface="Calibri"/>
                <a:ea typeface="Calibri"/>
                <a:cs typeface="Calibri"/>
                <a:sym typeface="Calibri"/>
              </a:rPr>
              <a:t>Empowering Young Mountain Entrepreneurs</a:t>
            </a:r>
            <a:endParaRPr/>
          </a:p>
        </p:txBody>
      </p:sp>
      <p:cxnSp>
        <p:nvCxnSpPr>
          <p:cNvPr id="188" name="Google Shape;188;p37"/>
          <p:cNvCxnSpPr/>
          <p:nvPr/>
        </p:nvCxnSpPr>
        <p:spPr>
          <a:xfrm>
            <a:off x="6998050" y="10163976"/>
            <a:ext cx="265889" cy="0"/>
          </a:xfrm>
          <a:prstGeom prst="straightConnector1">
            <a:avLst/>
          </a:prstGeom>
          <a:noFill/>
          <a:ln w="9525" cap="flat" cmpd="sng">
            <a:solidFill>
              <a:srgbClr val="7F59A1"/>
            </a:solidFill>
            <a:prstDash val="solid"/>
            <a:miter lim="800000"/>
            <a:headEnd type="none" w="sm" len="sm"/>
            <a:tailEnd type="none" w="sm" len="sm"/>
          </a:ln>
        </p:spPr>
      </p:cxnSp>
      <p:sp>
        <p:nvSpPr>
          <p:cNvPr id="189" name="Google Shape;189;p37"/>
          <p:cNvSpPr txBox="1">
            <a:spLocks noGrp="1"/>
          </p:cNvSpPr>
          <p:nvPr>
            <p:ph type="sldNum" idx="12"/>
          </p:nvPr>
        </p:nvSpPr>
        <p:spPr>
          <a:xfrm>
            <a:off x="6975702" y="10147115"/>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p:nvPr/>
        </p:nvSpPr>
        <p:spPr>
          <a:xfrm rot="-5400000">
            <a:off x="4867902" y="7697866"/>
            <a:ext cx="4717257"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700" b="0" i="0" u="none" strike="noStrike" cap="none">
                <a:solidFill>
                  <a:srgbClr val="274C60"/>
                </a:solidFill>
                <a:latin typeface="Calibri"/>
                <a:ea typeface="Calibri"/>
                <a:cs typeface="Calibri"/>
                <a:sym typeface="Calibri"/>
              </a:rPr>
              <a:t>Empowering Young Mountain Entrepreneurs</a:t>
            </a:r>
            <a:endParaRPr/>
          </a:p>
        </p:txBody>
      </p:sp>
      <p:sp>
        <p:nvSpPr>
          <p:cNvPr id="11" name="Google Shape;11;p28"/>
          <p:cNvSpPr txBox="1">
            <a:spLocks noGrp="1"/>
          </p:cNvSpPr>
          <p:nvPr>
            <p:ph type="sldNum" idx="12"/>
          </p:nvPr>
        </p:nvSpPr>
        <p:spPr>
          <a:xfrm>
            <a:off x="7066911" y="10219096"/>
            <a:ext cx="319238" cy="36359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u="none">
                <a:solidFill>
                  <a:srgbClr val="274C60"/>
                </a:solidFill>
                <a:latin typeface="Calibri"/>
                <a:ea typeface="Calibri"/>
                <a:cs typeface="Calibri"/>
                <a:sym typeface="Calibri"/>
              </a:defRPr>
            </a:lvl1pPr>
            <a:lvl2pPr marL="0" marR="0" lvl="1" indent="0" algn="r" rtl="0">
              <a:spcBef>
                <a:spcPts val="0"/>
              </a:spcBef>
              <a:buNone/>
              <a:defRPr sz="900" b="0" u="none">
                <a:solidFill>
                  <a:srgbClr val="274C60"/>
                </a:solidFill>
                <a:latin typeface="Calibri"/>
                <a:ea typeface="Calibri"/>
                <a:cs typeface="Calibri"/>
                <a:sym typeface="Calibri"/>
              </a:defRPr>
            </a:lvl2pPr>
            <a:lvl3pPr marL="0" marR="0" lvl="2" indent="0" algn="r" rtl="0">
              <a:spcBef>
                <a:spcPts val="0"/>
              </a:spcBef>
              <a:buNone/>
              <a:defRPr sz="900" b="0" u="none">
                <a:solidFill>
                  <a:srgbClr val="274C60"/>
                </a:solidFill>
                <a:latin typeface="Calibri"/>
                <a:ea typeface="Calibri"/>
                <a:cs typeface="Calibri"/>
                <a:sym typeface="Calibri"/>
              </a:defRPr>
            </a:lvl3pPr>
            <a:lvl4pPr marL="0" marR="0" lvl="3" indent="0" algn="r" rtl="0">
              <a:spcBef>
                <a:spcPts val="0"/>
              </a:spcBef>
              <a:buNone/>
              <a:defRPr sz="900" b="0" u="none">
                <a:solidFill>
                  <a:srgbClr val="274C60"/>
                </a:solidFill>
                <a:latin typeface="Calibri"/>
                <a:ea typeface="Calibri"/>
                <a:cs typeface="Calibri"/>
                <a:sym typeface="Calibri"/>
              </a:defRPr>
            </a:lvl4pPr>
            <a:lvl5pPr marL="0" marR="0" lvl="4" indent="0" algn="r" rtl="0">
              <a:spcBef>
                <a:spcPts val="0"/>
              </a:spcBef>
              <a:buNone/>
              <a:defRPr sz="900" b="0" u="none">
                <a:solidFill>
                  <a:srgbClr val="274C60"/>
                </a:solidFill>
                <a:latin typeface="Calibri"/>
                <a:ea typeface="Calibri"/>
                <a:cs typeface="Calibri"/>
                <a:sym typeface="Calibri"/>
              </a:defRPr>
            </a:lvl5pPr>
            <a:lvl6pPr marL="0" marR="0" lvl="5" indent="0" algn="r" rtl="0">
              <a:spcBef>
                <a:spcPts val="0"/>
              </a:spcBef>
              <a:buNone/>
              <a:defRPr sz="900" b="0" u="none">
                <a:solidFill>
                  <a:srgbClr val="274C60"/>
                </a:solidFill>
                <a:latin typeface="Calibri"/>
                <a:ea typeface="Calibri"/>
                <a:cs typeface="Calibri"/>
                <a:sym typeface="Calibri"/>
              </a:defRPr>
            </a:lvl6pPr>
            <a:lvl7pPr marL="0" marR="0" lvl="6" indent="0" algn="r" rtl="0">
              <a:spcBef>
                <a:spcPts val="0"/>
              </a:spcBef>
              <a:buNone/>
              <a:defRPr sz="900" b="0" u="none">
                <a:solidFill>
                  <a:srgbClr val="274C60"/>
                </a:solidFill>
                <a:latin typeface="Calibri"/>
                <a:ea typeface="Calibri"/>
                <a:cs typeface="Calibri"/>
                <a:sym typeface="Calibri"/>
              </a:defRPr>
            </a:lvl7pPr>
            <a:lvl8pPr marL="0" marR="0" lvl="7" indent="0" algn="r" rtl="0">
              <a:spcBef>
                <a:spcPts val="0"/>
              </a:spcBef>
              <a:buNone/>
              <a:defRPr sz="900" b="0" u="none">
                <a:solidFill>
                  <a:srgbClr val="274C60"/>
                </a:solidFill>
                <a:latin typeface="Calibri"/>
                <a:ea typeface="Calibri"/>
                <a:cs typeface="Calibri"/>
                <a:sym typeface="Calibri"/>
              </a:defRPr>
            </a:lvl8pPr>
            <a:lvl9pPr marL="0" marR="0" lvl="8" indent="0" algn="r" rtl="0">
              <a:spcBef>
                <a:spcPts val="0"/>
              </a:spcBef>
              <a:buNone/>
              <a:defRPr sz="900" b="0" u="none">
                <a:solidFill>
                  <a:srgbClr val="274C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12" name="Google Shape;12;p28"/>
          <p:cNvCxnSpPr/>
          <p:nvPr/>
        </p:nvCxnSpPr>
        <p:spPr>
          <a:xfrm>
            <a:off x="7093586" y="10163976"/>
            <a:ext cx="265889" cy="0"/>
          </a:xfrm>
          <a:prstGeom prst="straightConnector1">
            <a:avLst/>
          </a:prstGeom>
          <a:noFill/>
          <a:ln w="9525" cap="flat" cmpd="sng">
            <a:solidFill>
              <a:srgbClr val="7F59A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lYNCbTLEi00&amp;t=255s" TargetMode="External"/><Relationship Id="rId13" Type="http://schemas.openxmlformats.org/officeDocument/2006/relationships/hyperlink" Target="https://www.youtube.com/watch?v=lYNCbTLEi00&amp;t=865s" TargetMode="External"/><Relationship Id="rId18" Type="http://schemas.openxmlformats.org/officeDocument/2006/relationships/hyperlink" Target="https://www.youtube.com/watch?v=3tA-bilniao&amp;t=0s" TargetMode="External"/><Relationship Id="rId3" Type="http://schemas.openxmlformats.org/officeDocument/2006/relationships/hyperlink" Target="https://www.youtube.com/watch?v=lYNCbTLEi00&amp;t=1s" TargetMode="External"/><Relationship Id="rId7" Type="http://schemas.openxmlformats.org/officeDocument/2006/relationships/hyperlink" Target="https://www.youtube.com/watch?v=lYNCbTLEi00&amp;t=110s" TargetMode="External"/><Relationship Id="rId12" Type="http://schemas.openxmlformats.org/officeDocument/2006/relationships/hyperlink" Target="https://www.youtube.com/watch?v=lYNCbTLEi00&amp;t=738s" TargetMode="External"/><Relationship Id="rId17" Type="http://schemas.openxmlformats.org/officeDocument/2006/relationships/hyperlink" Target="https://www.youtube.com/watch?v=lYNCbTLEi00&amp;t=1442s" TargetMode="External"/><Relationship Id="rId2" Type="http://schemas.openxmlformats.org/officeDocument/2006/relationships/notesSlide" Target="../notesSlides/notesSlide10.xml"/><Relationship Id="rId16" Type="http://schemas.openxmlformats.org/officeDocument/2006/relationships/hyperlink" Target="https://www.youtube.com/watch?v=lYNCbTLEi00&amp;t=1345s" TargetMode="External"/><Relationship Id="rId20" Type="http://schemas.openxmlformats.org/officeDocument/2006/relationships/hyperlink" Target="https://www.youtube.com/redirect?event=video_description&amp;redir_token=QUFFLUhqbUJOdHlQaDY0SDNUQWg3d1JWMFczYmFnSVhHZ3xBQ3Jtc0trWmhvdmVsel9feGI3WWZUWmEyZXRtWkdWXzdPZy02YjBaX3VrcjdNRVgxajNFb0pkaE5qYnRPR2N2Mm0xcnRhdHRxR24zR1pOWk56ZUVvWTAwZzZld2RiVHNlVUdoWjJXZ2dKLUY1U3J4WjhsQ1M5RQ&amp;q=https%3A%2F%2Fwww.canva.com%2F&amp;v=7SMT65DPlUA" TargetMode="External"/><Relationship Id="rId1" Type="http://schemas.openxmlformats.org/officeDocument/2006/relationships/slideLayout" Target="../slideLayouts/slideLayout8.xml"/><Relationship Id="rId6" Type="http://schemas.openxmlformats.org/officeDocument/2006/relationships/hyperlink" Target="https://www.youtube.com/watch?v=lYNCbTLEi00&amp;t=42s" TargetMode="External"/><Relationship Id="rId11" Type="http://schemas.openxmlformats.org/officeDocument/2006/relationships/hyperlink" Target="https://www.youtube.com/watch?v=lYNCbTLEi00&amp;t=618s" TargetMode="External"/><Relationship Id="rId5" Type="http://schemas.openxmlformats.org/officeDocument/2006/relationships/hyperlink" Target="https://www.youtube.com/watch?v=lYNCbTLEi00&amp;t=0s" TargetMode="External"/><Relationship Id="rId15" Type="http://schemas.openxmlformats.org/officeDocument/2006/relationships/hyperlink" Target="https://www.youtube.com/watch?v=lYNCbTLEi00&amp;t=1264s" TargetMode="External"/><Relationship Id="rId10" Type="http://schemas.openxmlformats.org/officeDocument/2006/relationships/hyperlink" Target="https://www.youtube.com/watch?v=lYNCbTLEi00&amp;t=519s" TargetMode="External"/><Relationship Id="rId19" Type="http://schemas.openxmlformats.org/officeDocument/2006/relationships/image" Target="../media/image18.jpg"/><Relationship Id="rId4" Type="http://schemas.openxmlformats.org/officeDocument/2006/relationships/image" Target="../media/image17.png"/><Relationship Id="rId9" Type="http://schemas.openxmlformats.org/officeDocument/2006/relationships/hyperlink" Target="https://www.youtube.com/watch?v=lYNCbTLEi00&amp;t=308s" TargetMode="External"/><Relationship Id="rId14" Type="http://schemas.openxmlformats.org/officeDocument/2006/relationships/hyperlink" Target="https://www.youtube.com/watch?v=lYNCbTLEi00&amp;t=978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uddysoulsadventures.com/"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youtu.be/hYl54ARuyw8"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about.instagram.com/blog/announcements/introducing-instagram-reels-announcement" TargetMode="External"/><Relationship Id="rId3" Type="http://schemas.openxmlformats.org/officeDocument/2006/relationships/image" Target="../media/image12.png"/><Relationship Id="rId7" Type="http://schemas.openxmlformats.org/officeDocument/2006/relationships/hyperlink" Target="https://www.facebook.com/creators/reels-for-facebook"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hyperlink" Target="https://prettylinks.com/blog/create-stellar-personal-brand/"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blog.hootsuite.com/instagram-algorithm/"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14.png"/><Relationship Id="rId4" Type="http://schemas.openxmlformats.org/officeDocument/2006/relationships/hyperlink" Target="https://www.facebook.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www.facebook.com/" TargetMode="External"/><Relationship Id="rId4" Type="http://schemas.openxmlformats.org/officeDocument/2006/relationships/hyperlink" Target="https://www.facebook.com/help/398606435303267"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youtube.com/watch?v=kdfau9slFIE&amp;t=0s" TargetMode="External"/><Relationship Id="rId7" Type="http://schemas.openxmlformats.org/officeDocument/2006/relationships/hyperlink" Target="https://www.youtube.com/watch?v=kdfau9slFIE&amp;t=763s"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www.youtube.com/watch?v=kdfau9slFIE&amp;t=550s" TargetMode="External"/><Relationship Id="rId11" Type="http://schemas.openxmlformats.org/officeDocument/2006/relationships/image" Target="../media/image28.png"/><Relationship Id="rId5" Type="http://schemas.openxmlformats.org/officeDocument/2006/relationships/hyperlink" Target="https://www.youtube.com/watch?v=kdfau9slFIE&amp;t=478s" TargetMode="External"/><Relationship Id="rId10" Type="http://schemas.openxmlformats.org/officeDocument/2006/relationships/image" Target="../media/image27.png"/><Relationship Id="rId4" Type="http://schemas.openxmlformats.org/officeDocument/2006/relationships/hyperlink" Target="https://www.youtube.com/watch?v=kdfau9slFIE&amp;t=118s" TargetMode="External"/><Relationship Id="rId9" Type="http://schemas.openxmlformats.org/officeDocument/2006/relationships/hyperlink" Target="https://www.youtube.com/watch?v=kdfau9slFI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3aHHSMJL59o&amp;t=393s" TargetMode="External"/><Relationship Id="rId3" Type="http://schemas.openxmlformats.org/officeDocument/2006/relationships/hyperlink" Target="https://www.youtube.com/watch?v=3aHHSMJL59o&amp;t=0s" TargetMode="External"/><Relationship Id="rId7" Type="http://schemas.openxmlformats.org/officeDocument/2006/relationships/hyperlink" Target="https://www.youtube.com/watch?v=3aHHSMJL59o&amp;t=375s" TargetMode="External"/><Relationship Id="rId12"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s://www.youtube.com/watch?v=3aHHSMJL59o&amp;t=283s" TargetMode="External"/><Relationship Id="rId11" Type="http://schemas.openxmlformats.org/officeDocument/2006/relationships/image" Target="../media/image30.png"/><Relationship Id="rId5" Type="http://schemas.openxmlformats.org/officeDocument/2006/relationships/hyperlink" Target="https://www.youtube.com/watch?v=3aHHSMJL59o&amp;t=87s" TargetMode="External"/><Relationship Id="rId10" Type="http://schemas.openxmlformats.org/officeDocument/2006/relationships/hyperlink" Target="https://www.youtube.com/watch?v=3aHHSMJL59o" TargetMode="External"/><Relationship Id="rId4" Type="http://schemas.openxmlformats.org/officeDocument/2006/relationships/hyperlink" Target="https://www.youtube.com/watch?v=3aHHSMJL59o&amp;t=44s" TargetMode="Externa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VPQKKzJKA6Q&amp;t=64s" TargetMode="External"/><Relationship Id="rId13" Type="http://schemas.openxmlformats.org/officeDocument/2006/relationships/hyperlink" Target="https://www.youtube.com/watch?v=VPQKKzJKA6Q&amp;t=813s" TargetMode="External"/><Relationship Id="rId18" Type="http://schemas.openxmlformats.org/officeDocument/2006/relationships/image" Target="../media/image31.png"/><Relationship Id="rId3" Type="http://schemas.openxmlformats.org/officeDocument/2006/relationships/hyperlink" Target="https://www.youtube.com/watch?v=VPQKKzJKA6Q" TargetMode="External"/><Relationship Id="rId7" Type="http://schemas.openxmlformats.org/officeDocument/2006/relationships/hyperlink" Target="https://www.youtube.com/watch?v=VPQKKzJKA6Q&amp;t=38s" TargetMode="External"/><Relationship Id="rId12" Type="http://schemas.openxmlformats.org/officeDocument/2006/relationships/hyperlink" Target="https://www.youtube.com/watch?v=VPQKKzJKA6Q&amp;t=700s" TargetMode="External"/><Relationship Id="rId17" Type="http://schemas.openxmlformats.org/officeDocument/2006/relationships/image" Target="../media/image28.png"/><Relationship Id="rId2" Type="http://schemas.openxmlformats.org/officeDocument/2006/relationships/notesSlide" Target="../notesSlides/notesSlide18.xml"/><Relationship Id="rId16" Type="http://schemas.openxmlformats.org/officeDocument/2006/relationships/hyperlink" Target="https://www.youtube.com/watch?v=VPQKKzJKA6Q&amp;t=1145s" TargetMode="External"/><Relationship Id="rId1" Type="http://schemas.openxmlformats.org/officeDocument/2006/relationships/slideLayout" Target="../slideLayouts/slideLayout8.xml"/><Relationship Id="rId6" Type="http://schemas.openxmlformats.org/officeDocument/2006/relationships/hyperlink" Target="https://www.youtube.com/watch?v=VPQKKzJKA6Q&amp;t=0s" TargetMode="External"/><Relationship Id="rId11" Type="http://schemas.openxmlformats.org/officeDocument/2006/relationships/hyperlink" Target="https://www.youtube.com/watch?v=VPQKKzJKA6Q&amp;t=622s" TargetMode="External"/><Relationship Id="rId5" Type="http://schemas.openxmlformats.org/officeDocument/2006/relationships/hyperlink" Target="https://www.youtube.com/redirect?event=video_description&amp;redir_token=QUFFLUhqbjhEZ0FyNVRfY0QtSC1UT3ZaWE90RnUzbUlpZ3xBQ3Jtc0trbjdYWGwzRVJKSExoRlBWR0l0YzRhaElwNlRFOFRKOGR0RG44dm81ajNybGdNb1RseEFXS28xVGR5U1NySnNoTVRwUmhEdnJ4QVpMeVFxQjFRQ0ZYcU9nY1Izdm5LWGo1bUhVU1VCcTNFckxSbTBtTQ&amp;q=https%3A%2F%2Fwww.canva.com%2F&amp;v=VPQKKzJKA6Q" TargetMode="External"/><Relationship Id="rId15" Type="http://schemas.openxmlformats.org/officeDocument/2006/relationships/hyperlink" Target="https://www.youtube.com/watch?v=VPQKKzJKA6Q&amp;t=1056s" TargetMode="External"/><Relationship Id="rId10" Type="http://schemas.openxmlformats.org/officeDocument/2006/relationships/hyperlink" Target="https://www.youtube.com/watch?v=VPQKKzJKA6Q&amp;t=338s" TargetMode="External"/><Relationship Id="rId4" Type="http://schemas.openxmlformats.org/officeDocument/2006/relationships/image" Target="../media/image32.png"/><Relationship Id="rId9" Type="http://schemas.openxmlformats.org/officeDocument/2006/relationships/hyperlink" Target="https://www.youtube.com/watch?v=VPQKKzJKA6Q&amp;t=133s" TargetMode="External"/><Relationship Id="rId14" Type="http://schemas.openxmlformats.org/officeDocument/2006/relationships/hyperlink" Target="https://www.youtube.com/watch?v=VPQKKzJKA6Q&amp;t=932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3aHHSMJL59o" TargetMode="External"/><Relationship Id="rId3" Type="http://schemas.openxmlformats.org/officeDocument/2006/relationships/hyperlink" Target="https://www.youtube.com/@ruraltour695/videos" TargetMode="External"/><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www.youtube.com/" TargetMode="External"/><Relationship Id="rId10" Type="http://schemas.openxmlformats.org/officeDocument/2006/relationships/hyperlink" Target="https://www.youtube.com/channel/UC28wUPnH7iwOIgIMaXvEtNA" TargetMode="External"/><Relationship Id="rId4" Type="http://schemas.openxmlformats.org/officeDocument/2006/relationships/image" Target="../media/image10.jpg"/><Relationship Id="rId9" Type="http://schemas.openxmlformats.org/officeDocument/2006/relationships/hyperlink" Target="https://youtu.be/xrHy2CcLpF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youtu.be/xrHy2CcLpFE" TargetMode="External"/><Relationship Id="rId3" Type="http://schemas.openxmlformats.org/officeDocument/2006/relationships/hyperlink" Target="https://www.wetravel.com/stories/latest-travel-trends-destinations-travel-styles/" TargetMode="External"/><Relationship Id="rId7" Type="http://schemas.openxmlformats.org/officeDocument/2006/relationships/hyperlink" Target="https://www.youtube.com/watch?v=3aHHSMJL59o"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18.jpg"/><Relationship Id="rId4" Type="http://schemas.openxmlformats.org/officeDocument/2006/relationships/hyperlink" Target="https://www.youtube.com/" TargetMode="External"/><Relationship Id="rId9" Type="http://schemas.openxmlformats.org/officeDocument/2006/relationships/hyperlink" Target="https://www.youtube.com/channel/UC28wUPnH7iwOIgIMaXvEtNA"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ruraltour695/videos"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DOsvhb9zio&amp;t=310s" TargetMode="External"/><Relationship Id="rId13" Type="http://schemas.openxmlformats.org/officeDocument/2006/relationships/hyperlink" Target="https://www.youtube.com/watch?v=1Ogf_yff8_E" TargetMode="External"/><Relationship Id="rId3" Type="http://schemas.openxmlformats.org/officeDocument/2006/relationships/hyperlink" Target="https://www.youtube.com/redirect?event=video_description&amp;redir_token=QUFFLUhqbmpIR2t4eDRLaHpRSFU5T3c2TFAzZUVrTDhBZ3xBQ3Jtc0tsS1VRRXlDdEVTQUVZa0xyNXI4cWlkLWdhZXVpYzI2RElubncyRHRzaFc1VHFTZ0J2V05MSmc0cW9KSUtzUDQxUmNQRVdOY1JPVXJQZklBWmM2MFZhdlJqZFZEcVFtdXVvQWVZVGloR0hfTEhlRDA0WQ&amp;q=https%3A%2F%2Fwww.muddysoulsadventures.com%2F&amp;v=-DOsvhb9zio" TargetMode="External"/><Relationship Id="rId7" Type="http://schemas.openxmlformats.org/officeDocument/2006/relationships/hyperlink" Target="https://www.youtube.com/watch?v=-DOsvhb9zio&amp;t=145s" TargetMode="External"/><Relationship Id="rId12" Type="http://schemas.openxmlformats.org/officeDocument/2006/relationships/hyperlink" Target="https://www.youtube.com/watch?v=V9LtRF6EbyY"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s://www.youtube.com/watch?v=-DOsvhb9zio&amp;t=114s" TargetMode="External"/><Relationship Id="rId11" Type="http://schemas.openxmlformats.org/officeDocument/2006/relationships/image" Target="../media/image18.jpg"/><Relationship Id="rId5" Type="http://schemas.openxmlformats.org/officeDocument/2006/relationships/hyperlink" Target="https://www.youtube.com/redirect?event=video_description&amp;redir_token=QUFFLUhqbVowN3BQOHpSX3B1YUhLOGEtRjVxdVRXMXFRUXxBQ3Jtc0tsTFNOUlh2QWQ4SURvU3EyS3ptZ1RxU2lVVlg1TFF4UndGMEJweHhoMjE4Mm0zZDM5dllVdFAzdTc2UTFjS3pfZ0drQUZ0SzM1UUxOSV9KSkI0RmlWRTZ0SnRxVFc3TTd5TU41d1hnWGJpZkJ1QUZPWQ&amp;q=https%3A%2F%2Fwww.instagram.com%2Fmuddy_souls&amp;v=-DOsvhb9zio" TargetMode="External"/><Relationship Id="rId10" Type="http://schemas.openxmlformats.org/officeDocument/2006/relationships/image" Target="../media/image35.png"/><Relationship Id="rId4" Type="http://schemas.openxmlformats.org/officeDocument/2006/relationships/hyperlink" Target="https://www.youtube.com/redirect?event=video_description&amp;redir_token=QUFFLUhqblpYY25sR2lUbzdEM1ZUTk9oaUZsbl9mLWRRUXxBQ3Jtc0tuYkcxcGtsZnRXR3JrSm5NTE90ZEo4WmZOcEtTS1lTZmgyajVva1VWLUpqRWFfR3lyYUVnYklYVVBmaTdmc0xPTWZaRWEzS095QWZ5bmYtMWxtWVdaSS1TM080NUJzRlU3QnotUVUxVTBZNWctbjdYOA&amp;q=https%3A%2F%2Fwww.facebook.com%2Fmuddysoulsadventures&amp;v=-DOsvhb9zio" TargetMode="External"/><Relationship Id="rId9" Type="http://schemas.openxmlformats.org/officeDocument/2006/relationships/hyperlink" Target="https://www.youtube.com/watch?v=-DOsvhb9zio&amp;t=360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hitwise.connexity.com/Travel_Report_UK_2017.html" TargetMode="External"/><Relationship Id="rId7" Type="http://schemas.openxmlformats.org/officeDocument/2006/relationships/hyperlink" Target="https://youtu.be/xrHy2CcLpFE"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hyperlink" Target="https://academy.wetravel.com/use-youtube-for-travel-companies/" TargetMode="External"/><Relationship Id="rId4" Type="http://schemas.openxmlformats.org/officeDocument/2006/relationships/hyperlink" Target="https://www.skyscanner.net/" TargetMode="External"/><Relationship Id="rId9" Type="http://schemas.openxmlformats.org/officeDocument/2006/relationships/hyperlink" Target="https://www.youtube.com/watch?v=3aHHSMJL59o"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1Ogf_yff8_E" TargetMode="External"/><Relationship Id="rId3" Type="http://schemas.openxmlformats.org/officeDocument/2006/relationships/hyperlink" Target="https://www.youtube.com/watch?v=fVbZAZUI3yk" TargetMode="External"/><Relationship Id="rId7" Type="http://schemas.openxmlformats.org/officeDocument/2006/relationships/hyperlink" Target="https://www.youtube.com/watch?v=V9LtRF6EbyY"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hyperlink" Target="https://untethered.media/2017/08/youtube-marketing-travel-content-everything-tourism-business-needs-know/"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peakentrepreneurs2892/videos"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hashtag/erasmusplus" TargetMode="External"/><Relationship Id="rId13" Type="http://schemas.openxmlformats.org/officeDocument/2006/relationships/image" Target="../media/image42.jpg"/><Relationship Id="rId18" Type="http://schemas.openxmlformats.org/officeDocument/2006/relationships/hyperlink" Target="https://twitter.com/ThePEAK1" TargetMode="External"/><Relationship Id="rId3" Type="http://schemas.openxmlformats.org/officeDocument/2006/relationships/hyperlink" Target="https://www.youtube.com/@ruraltour695/videos" TargetMode="External"/><Relationship Id="rId21" Type="http://schemas.openxmlformats.org/officeDocument/2006/relationships/image" Target="../media/image44.png"/><Relationship Id="rId7" Type="http://schemas.openxmlformats.org/officeDocument/2006/relationships/hyperlink" Target="https://www.instagram.com/theruraltour/" TargetMode="External"/><Relationship Id="rId12" Type="http://schemas.openxmlformats.org/officeDocument/2006/relationships/hyperlink" Target="https://www.youtube.com/hashtag/ruraltourism" TargetMode="External"/><Relationship Id="rId17" Type="http://schemas.openxmlformats.org/officeDocument/2006/relationships/hyperlink" Target="https://www.instagram.com/thePEAK/" TargetMode="External"/><Relationship Id="rId2" Type="http://schemas.openxmlformats.org/officeDocument/2006/relationships/notesSlide" Target="../notesSlides/notesSlide27.xml"/><Relationship Id="rId16" Type="http://schemas.openxmlformats.org/officeDocument/2006/relationships/hyperlink" Target="https://www.youtube.com/channel/UCnP36LlXLsVaoz-LV1lTkUw" TargetMode="External"/><Relationship Id="rId20" Type="http://schemas.openxmlformats.org/officeDocument/2006/relationships/hyperlink" Target="https://www.facebook.com/thePEAK.." TargetMode="External"/><Relationship Id="rId1" Type="http://schemas.openxmlformats.org/officeDocument/2006/relationships/slideLayout" Target="../slideLayouts/slideLayout11.xml"/><Relationship Id="rId6" Type="http://schemas.openxmlformats.org/officeDocument/2006/relationships/hyperlink" Target="https://twitter.com/TheRuralTour1" TargetMode="External"/><Relationship Id="rId11" Type="http://schemas.openxmlformats.org/officeDocument/2006/relationships/hyperlink" Target="https://www.youtube.com/hashtag/europeanyouth" TargetMode="External"/><Relationship Id="rId5" Type="http://schemas.openxmlformats.org/officeDocument/2006/relationships/hyperlink" Target="https://www.facebook.com/theruraltour.theruraltour" TargetMode="External"/><Relationship Id="rId15" Type="http://schemas.openxmlformats.org/officeDocument/2006/relationships/hyperlink" Target="http://ruraltour.net/" TargetMode="External"/><Relationship Id="rId23" Type="http://schemas.openxmlformats.org/officeDocument/2006/relationships/image" Target="../media/image45.png"/><Relationship Id="rId10" Type="http://schemas.openxmlformats.org/officeDocument/2006/relationships/hyperlink" Target="https://www.youtube.com/hashtag/sustainabletourism" TargetMode="External"/><Relationship Id="rId19" Type="http://schemas.openxmlformats.org/officeDocument/2006/relationships/hyperlink" Target="https://www.youtube.com/@PEAK695/videos" TargetMode="External"/><Relationship Id="rId4" Type="http://schemas.openxmlformats.org/officeDocument/2006/relationships/hyperlink" Target="https://www.peakentrepreneurs.eu/" TargetMode="External"/><Relationship Id="rId9" Type="http://schemas.openxmlformats.org/officeDocument/2006/relationships/hyperlink" Target="https://www.youtube.com/hashtag/ruraltourproject" TargetMode="External"/><Relationship Id="rId14" Type="http://schemas.openxmlformats.org/officeDocument/2006/relationships/image" Target="../media/image43.png"/><Relationship Id="rId22" Type="http://schemas.openxmlformats.org/officeDocument/2006/relationships/hyperlink" Target="https://www.youtube.com/@peakentrepreneurs2892/video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www.canva.com/"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digitalscholar.in/history-of-canva/" TargetMode="External"/><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hyperlink" Target="http://www.canva.com/" TargetMode="External"/><Relationship Id="rId4" Type="http://schemas.openxmlformats.org/officeDocument/2006/relationships/hyperlink" Target="https://digitalscholar.in/pros-and-cons-of-canv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V9LtRF6EbyY"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youtube.com/@canv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
          <p:cNvPicPr preferRelativeResize="0">
            <a:picLocks noGrp="1"/>
          </p:cNvPicPr>
          <p:nvPr>
            <p:ph type="pic" idx="2"/>
          </p:nvPr>
        </p:nvPicPr>
        <p:blipFill rotWithShape="1">
          <a:blip r:embed="rId3">
            <a:alphaModFix/>
          </a:blip>
          <a:srcRect t="21707" b="21706"/>
          <a:stretch/>
        </p:blipFill>
        <p:spPr>
          <a:xfrm>
            <a:off x="3117" y="4266785"/>
            <a:ext cx="7585710" cy="6438900"/>
          </a:xfrm>
          <a:prstGeom prst="rect">
            <a:avLst/>
          </a:prstGeom>
          <a:noFill/>
          <a:ln>
            <a:noFill/>
          </a:ln>
        </p:spPr>
      </p:pic>
      <p:sp>
        <p:nvSpPr>
          <p:cNvPr id="340" name="Google Shape;340;p1"/>
          <p:cNvSpPr/>
          <p:nvPr/>
        </p:nvSpPr>
        <p:spPr>
          <a:xfrm>
            <a:off x="2622549" y="7959986"/>
            <a:ext cx="4963160" cy="2771140"/>
          </a:xfrm>
          <a:custGeom>
            <a:avLst/>
            <a:gdLst/>
            <a:ahLst/>
            <a:cxnLst/>
            <a:rect l="l" t="t" r="r" b="b"/>
            <a:pathLst>
              <a:path w="1517142" h="1142370" extrusionOk="0">
                <a:moveTo>
                  <a:pt x="1517142" y="627543"/>
                </a:moveTo>
                <a:lnTo>
                  <a:pt x="858076" y="0"/>
                </a:lnTo>
                <a:lnTo>
                  <a:pt x="0" y="1142370"/>
                </a:lnTo>
                <a:lnTo>
                  <a:pt x="1517142" y="1142370"/>
                </a:lnTo>
                <a:lnTo>
                  <a:pt x="1517142" y="627543"/>
                </a:lnTo>
                <a:close/>
              </a:path>
            </a:pathLst>
          </a:custGeom>
          <a:solidFill>
            <a:srgbClr val="279BD3">
              <a:alpha val="6784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41" name="Google Shape;341;p1"/>
          <p:cNvSpPr txBox="1">
            <a:spLocks noGrp="1"/>
          </p:cNvSpPr>
          <p:nvPr>
            <p:ph type="body" idx="1"/>
          </p:nvPr>
        </p:nvSpPr>
        <p:spPr>
          <a:xfrm>
            <a:off x="4191716" y="4641316"/>
            <a:ext cx="3367959" cy="10154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800"/>
              <a:buNone/>
            </a:pPr>
            <a:r>
              <a:rPr lang="en-GB" sz="3800">
                <a:latin typeface="Verdana"/>
                <a:ea typeface="Verdana"/>
                <a:cs typeface="Verdana"/>
                <a:sym typeface="Verdana"/>
              </a:rPr>
              <a:t>PEAK</a:t>
            </a:r>
            <a:endParaRPr/>
          </a:p>
        </p:txBody>
      </p:sp>
      <p:sp>
        <p:nvSpPr>
          <p:cNvPr id="342" name="Google Shape;342;p1"/>
          <p:cNvSpPr txBox="1">
            <a:spLocks noGrp="1"/>
          </p:cNvSpPr>
          <p:nvPr>
            <p:ph type="body" idx="3"/>
          </p:nvPr>
        </p:nvSpPr>
        <p:spPr>
          <a:xfrm>
            <a:off x="4191717" y="5685930"/>
            <a:ext cx="3141898" cy="1648320"/>
          </a:xfrm>
          <a:prstGeom prst="rect">
            <a:avLst/>
          </a:prstGeom>
          <a:noFill/>
          <a:ln>
            <a:noFill/>
          </a:ln>
        </p:spPr>
        <p:txBody>
          <a:bodyPr spcFirstLastPara="1" wrap="square" lIns="91425" tIns="45700" rIns="91425" bIns="45700" anchor="t" anchorCtr="0">
            <a:noAutofit/>
          </a:bodyPr>
          <a:lstStyle/>
          <a:p>
            <a:pPr marL="0" lvl="0" indent="0">
              <a:buSzPts val="2800"/>
            </a:pPr>
            <a:r>
              <a:rPr lang="el-GR" sz="2800" dirty="0">
                <a:latin typeface="Verdana"/>
                <a:ea typeface="Verdana"/>
                <a:cs typeface="Verdana"/>
                <a:sym typeface="Verdana"/>
              </a:rPr>
              <a:t>Οδηγός βίντεο βέλτιστων πρακτικών </a:t>
            </a:r>
            <a:r>
              <a:rPr lang="en-GB" sz="2800" dirty="0">
                <a:latin typeface="Verdana"/>
                <a:ea typeface="Verdana"/>
                <a:cs typeface="Verdana"/>
                <a:sym typeface="Verdana"/>
              </a:rPr>
              <a:t>2022</a:t>
            </a:r>
            <a:endParaRPr dirty="0"/>
          </a:p>
          <a:p>
            <a:pPr marL="0" lvl="0" indent="0" algn="l" rtl="0">
              <a:lnSpc>
                <a:spcPct val="100000"/>
              </a:lnSpc>
              <a:spcBef>
                <a:spcPts val="0"/>
              </a:spcBef>
              <a:spcAft>
                <a:spcPts val="0"/>
              </a:spcAft>
              <a:buClr>
                <a:schemeClr val="lt1"/>
              </a:buClr>
              <a:buSzPts val="1800"/>
              <a:buNone/>
            </a:pPr>
            <a:endParaRPr dirty="0">
              <a:latin typeface="Verdana"/>
              <a:ea typeface="Verdana"/>
              <a:cs typeface="Verdana"/>
              <a:sym typeface="Verdana"/>
            </a:endParaRPr>
          </a:p>
        </p:txBody>
      </p:sp>
      <p:sp>
        <p:nvSpPr>
          <p:cNvPr id="343" name="Google Shape;343;p1"/>
          <p:cNvSpPr txBox="1">
            <a:spLocks noGrp="1"/>
          </p:cNvSpPr>
          <p:nvPr>
            <p:ph type="body" idx="4"/>
          </p:nvPr>
        </p:nvSpPr>
        <p:spPr>
          <a:xfrm>
            <a:off x="3119365" y="9768840"/>
            <a:ext cx="4214250" cy="55193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1700"/>
              <a:buNone/>
            </a:pPr>
            <a:r>
              <a:rPr lang="en-GB" sz="1700">
                <a:latin typeface="Verdana"/>
                <a:ea typeface="Verdana"/>
                <a:cs typeface="Verdana"/>
                <a:sym typeface="Verdana"/>
              </a:rPr>
              <a:t>www.</a:t>
            </a:r>
            <a:r>
              <a:rPr lang="en-GB" sz="1700" b="1">
                <a:latin typeface="Verdana"/>
                <a:ea typeface="Verdana"/>
                <a:cs typeface="Verdana"/>
                <a:sym typeface="Verdana"/>
              </a:rPr>
              <a:t>peakentrepreneurs </a:t>
            </a:r>
            <a:r>
              <a:rPr lang="en-GB" sz="1700">
                <a:latin typeface="Verdana"/>
                <a:ea typeface="Verdana"/>
                <a:cs typeface="Verdana"/>
                <a:sym typeface="Verdana"/>
              </a:rPr>
              <a:t>eu</a:t>
            </a:r>
            <a:endParaRPr sz="1700">
              <a:latin typeface="Verdana"/>
              <a:ea typeface="Verdana"/>
              <a:cs typeface="Verdana"/>
              <a:sym typeface="Verdana"/>
            </a:endParaRPr>
          </a:p>
        </p:txBody>
      </p:sp>
      <p:cxnSp>
        <p:nvCxnSpPr>
          <p:cNvPr id="344" name="Google Shape;344;p1"/>
          <p:cNvCxnSpPr/>
          <p:nvPr/>
        </p:nvCxnSpPr>
        <p:spPr>
          <a:xfrm rot="10800000">
            <a:off x="4195445" y="5451366"/>
            <a:ext cx="3424555" cy="0"/>
          </a:xfrm>
          <a:prstGeom prst="straightConnector1">
            <a:avLst/>
          </a:prstGeom>
          <a:noFill/>
          <a:ln w="38100" cap="flat" cmpd="sng">
            <a:solidFill>
              <a:schemeClr val="lt1"/>
            </a:solidFill>
            <a:prstDash val="solid"/>
            <a:miter lim="800000"/>
            <a:headEnd type="none" w="sm" len="sm"/>
            <a:tailEnd type="none" w="sm" len="sm"/>
          </a:ln>
        </p:spPr>
      </p:cxnSp>
      <p:sp>
        <p:nvSpPr>
          <p:cNvPr id="345" name="Google Shape;345;p1"/>
          <p:cNvSpPr/>
          <p:nvPr/>
        </p:nvSpPr>
        <p:spPr>
          <a:xfrm>
            <a:off x="0" y="8261176"/>
            <a:ext cx="3939354"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lt1"/>
              </a:buClr>
              <a:buSzPts val="1200"/>
              <a:buFont typeface="Calibri"/>
              <a:buNone/>
            </a:pPr>
            <a:r>
              <a:rPr lang="en-GB" sz="1200" b="0" i="0" u="none" strike="noStrike">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2020-3-UK01-KA205-094357</a:t>
            </a:r>
            <a:endParaRPr sz="1200">
              <a:solidFill>
                <a:schemeClr val="lt1"/>
              </a:solidFill>
              <a:latin typeface="Calibri"/>
              <a:ea typeface="Calibri"/>
              <a:cs typeface="Calibri"/>
              <a:sym typeface="Calibri"/>
            </a:endParaRPr>
          </a:p>
        </p:txBody>
      </p:sp>
      <p:grpSp>
        <p:nvGrpSpPr>
          <p:cNvPr id="346" name="Google Shape;346;p1"/>
          <p:cNvGrpSpPr/>
          <p:nvPr/>
        </p:nvGrpSpPr>
        <p:grpSpPr>
          <a:xfrm>
            <a:off x="1845" y="9614906"/>
            <a:ext cx="1827420" cy="519220"/>
            <a:chOff x="67531" y="3914680"/>
            <a:chExt cx="500824" cy="109156"/>
          </a:xfrm>
        </p:grpSpPr>
        <p:sp>
          <p:nvSpPr>
            <p:cNvPr id="347" name="Google Shape;347;p1"/>
            <p:cNvSpPr/>
            <p:nvPr/>
          </p:nvSpPr>
          <p:spPr>
            <a:xfrm>
              <a:off x="67531" y="3914680"/>
              <a:ext cx="160972" cy="108489"/>
            </a:xfrm>
            <a:custGeom>
              <a:avLst/>
              <a:gdLst/>
              <a:ahLst/>
              <a:cxnLst/>
              <a:rect l="l" t="t" r="r" b="b"/>
              <a:pathLst>
                <a:path w="160972" h="108489" extrusionOk="0">
                  <a:moveTo>
                    <a:pt x="0" y="0"/>
                  </a:moveTo>
                  <a:lnTo>
                    <a:pt x="160972" y="0"/>
                  </a:lnTo>
                  <a:lnTo>
                    <a:pt x="160972" y="108490"/>
                  </a:lnTo>
                  <a:lnTo>
                    <a:pt x="0" y="10849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48" name="Google Shape;348;p1"/>
            <p:cNvSpPr/>
            <p:nvPr/>
          </p:nvSpPr>
          <p:spPr>
            <a:xfrm>
              <a:off x="177450" y="3963448"/>
              <a:ext cx="10953" cy="9810"/>
            </a:xfrm>
            <a:custGeom>
              <a:avLst/>
              <a:gdLst/>
              <a:ahLst/>
              <a:cxnLst/>
              <a:rect l="l" t="t" r="r" b="b"/>
              <a:pathLst>
                <a:path w="10953" h="9810" extrusionOk="0">
                  <a:moveTo>
                    <a:pt x="10954" y="3715"/>
                  </a:moveTo>
                  <a:lnTo>
                    <a:pt x="9239" y="3715"/>
                  </a:lnTo>
                  <a:lnTo>
                    <a:pt x="6763" y="3620"/>
                  </a:lnTo>
                  <a:lnTo>
                    <a:pt x="6001" y="1429"/>
                  </a:lnTo>
                  <a:lnTo>
                    <a:pt x="5429" y="0"/>
                  </a:lnTo>
                  <a:lnTo>
                    <a:pt x="4953" y="1429"/>
                  </a:lnTo>
                  <a:lnTo>
                    <a:pt x="4096" y="3620"/>
                  </a:lnTo>
                  <a:lnTo>
                    <a:pt x="1619" y="3715"/>
                  </a:lnTo>
                  <a:lnTo>
                    <a:pt x="0" y="3715"/>
                  </a:lnTo>
                  <a:lnTo>
                    <a:pt x="1333" y="4667"/>
                  </a:lnTo>
                  <a:lnTo>
                    <a:pt x="3238" y="6096"/>
                  </a:lnTo>
                  <a:lnTo>
                    <a:pt x="2572" y="8287"/>
                  </a:lnTo>
                  <a:lnTo>
                    <a:pt x="2095" y="9811"/>
                  </a:lnTo>
                  <a:lnTo>
                    <a:pt x="3429" y="8954"/>
                  </a:lnTo>
                  <a:lnTo>
                    <a:pt x="5429" y="7620"/>
                  </a:lnTo>
                  <a:lnTo>
                    <a:pt x="7525" y="8954"/>
                  </a:lnTo>
                  <a:lnTo>
                    <a:pt x="8763" y="9811"/>
                  </a:lnTo>
                  <a:lnTo>
                    <a:pt x="7620" y="6096"/>
                  </a:lnTo>
                  <a:lnTo>
                    <a:pt x="10954" y="3715"/>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49" name="Google Shape;349;p1"/>
            <p:cNvSpPr/>
            <p:nvPr/>
          </p:nvSpPr>
          <p:spPr>
            <a:xfrm>
              <a:off x="176307" y="3962400"/>
              <a:ext cx="13144" cy="11715"/>
            </a:xfrm>
            <a:custGeom>
              <a:avLst/>
              <a:gdLst/>
              <a:ahLst/>
              <a:cxnLst/>
              <a:rect l="l" t="t" r="r" b="b"/>
              <a:pathLst>
                <a:path w="13144" h="11715" extrusionOk="0">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191" y="5048"/>
                  </a:moveTo>
                  <a:lnTo>
                    <a:pt x="4858" y="6953"/>
                  </a:lnTo>
                  <a:lnTo>
                    <a:pt x="3905" y="10001"/>
                  </a:lnTo>
                  <a:lnTo>
                    <a:pt x="6572" y="8192"/>
                  </a:lnTo>
                  <a:lnTo>
                    <a:pt x="9335" y="10001"/>
                  </a:lnTo>
                  <a:lnTo>
                    <a:pt x="8382" y="7049"/>
                  </a:lnTo>
                  <a:lnTo>
                    <a:pt x="11049" y="5144"/>
                  </a:lnTo>
                  <a:lnTo>
                    <a:pt x="7715" y="5048"/>
                  </a:lnTo>
                  <a:lnTo>
                    <a:pt x="6667" y="2096"/>
                  </a:lnTo>
                  <a:lnTo>
                    <a:pt x="5620" y="5048"/>
                  </a:lnTo>
                  <a:lnTo>
                    <a:pt x="2191" y="5048"/>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0" name="Google Shape;350;p1"/>
            <p:cNvSpPr/>
            <p:nvPr/>
          </p:nvSpPr>
          <p:spPr>
            <a:xfrm>
              <a:off x="172782" y="3945922"/>
              <a:ext cx="10953" cy="9905"/>
            </a:xfrm>
            <a:custGeom>
              <a:avLst/>
              <a:gdLst/>
              <a:ahLst/>
              <a:cxnLst/>
              <a:rect l="l" t="t" r="r" b="b"/>
              <a:pathLst>
                <a:path w="10953" h="9905" extrusionOk="0">
                  <a:moveTo>
                    <a:pt x="3239" y="6096"/>
                  </a:moveTo>
                  <a:lnTo>
                    <a:pt x="2572" y="8382"/>
                  </a:lnTo>
                  <a:lnTo>
                    <a:pt x="2096" y="9906"/>
                  </a:lnTo>
                  <a:lnTo>
                    <a:pt x="3429" y="8954"/>
                  </a:lnTo>
                  <a:lnTo>
                    <a:pt x="5429" y="7620"/>
                  </a:lnTo>
                  <a:lnTo>
                    <a:pt x="7525" y="8954"/>
                  </a:lnTo>
                  <a:lnTo>
                    <a:pt x="8858" y="9906"/>
                  </a:lnTo>
                  <a:lnTo>
                    <a:pt x="8382" y="8382"/>
                  </a:lnTo>
                  <a:lnTo>
                    <a:pt x="7620" y="6096"/>
                  </a:lnTo>
                  <a:lnTo>
                    <a:pt x="9620" y="4763"/>
                  </a:lnTo>
                  <a:lnTo>
                    <a:pt x="10954" y="3715"/>
                  </a:lnTo>
                  <a:lnTo>
                    <a:pt x="9239" y="3715"/>
                  </a:lnTo>
                  <a:lnTo>
                    <a:pt x="6763" y="3715"/>
                  </a:lnTo>
                  <a:lnTo>
                    <a:pt x="6001" y="1429"/>
                  </a:lnTo>
                  <a:lnTo>
                    <a:pt x="5429" y="0"/>
                  </a:lnTo>
                  <a:lnTo>
                    <a:pt x="4953" y="1429"/>
                  </a:lnTo>
                  <a:lnTo>
                    <a:pt x="4096" y="3715"/>
                  </a:lnTo>
                  <a:lnTo>
                    <a:pt x="1619" y="3715"/>
                  </a:lnTo>
                  <a:lnTo>
                    <a:pt x="0" y="3715"/>
                  </a:lnTo>
                  <a:lnTo>
                    <a:pt x="1333" y="4763"/>
                  </a:lnTo>
                  <a:lnTo>
                    <a:pt x="3239" y="6096"/>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1" name="Google Shape;351;p1"/>
            <p:cNvSpPr/>
            <p:nvPr/>
          </p:nvSpPr>
          <p:spPr>
            <a:xfrm>
              <a:off x="171639" y="3944874"/>
              <a:ext cx="13239" cy="11810"/>
            </a:xfrm>
            <a:custGeom>
              <a:avLst/>
              <a:gdLst/>
              <a:ahLst/>
              <a:cxnLst/>
              <a:rect l="l" t="t" r="r" b="b"/>
              <a:pathLst>
                <a:path w="13239" h="11810" extrusionOk="0">
                  <a:moveTo>
                    <a:pt x="10573" y="11811"/>
                  </a:moveTo>
                  <a:lnTo>
                    <a:pt x="6572" y="9144"/>
                  </a:lnTo>
                  <a:lnTo>
                    <a:pt x="2572" y="11811"/>
                  </a:lnTo>
                  <a:lnTo>
                    <a:pt x="4000" y="7334"/>
                  </a:lnTo>
                  <a:lnTo>
                    <a:pt x="0" y="4477"/>
                  </a:lnTo>
                  <a:lnTo>
                    <a:pt x="4953" y="4381"/>
                  </a:lnTo>
                  <a:lnTo>
                    <a:pt x="6572" y="0"/>
                  </a:lnTo>
                  <a:lnTo>
                    <a:pt x="8192" y="4381"/>
                  </a:lnTo>
                  <a:lnTo>
                    <a:pt x="13240" y="4477"/>
                  </a:lnTo>
                  <a:lnTo>
                    <a:pt x="9239" y="7334"/>
                  </a:lnTo>
                  <a:lnTo>
                    <a:pt x="10573" y="11811"/>
                  </a:lnTo>
                  <a:close/>
                  <a:moveTo>
                    <a:pt x="2191" y="5144"/>
                  </a:moveTo>
                  <a:lnTo>
                    <a:pt x="4858" y="7048"/>
                  </a:lnTo>
                  <a:lnTo>
                    <a:pt x="3905" y="10096"/>
                  </a:lnTo>
                  <a:lnTo>
                    <a:pt x="6572" y="8287"/>
                  </a:lnTo>
                  <a:lnTo>
                    <a:pt x="9239" y="10096"/>
                  </a:lnTo>
                  <a:lnTo>
                    <a:pt x="8287" y="7048"/>
                  </a:lnTo>
                  <a:lnTo>
                    <a:pt x="10954" y="5144"/>
                  </a:lnTo>
                  <a:lnTo>
                    <a:pt x="7715" y="5048"/>
                  </a:lnTo>
                  <a:lnTo>
                    <a:pt x="6667" y="2096"/>
                  </a:lnTo>
                  <a:lnTo>
                    <a:pt x="5620" y="5048"/>
                  </a:lnTo>
                  <a:lnTo>
                    <a:pt x="2191" y="5144"/>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2" name="Google Shape;352;p1"/>
            <p:cNvSpPr/>
            <p:nvPr/>
          </p:nvSpPr>
          <p:spPr>
            <a:xfrm>
              <a:off x="160114" y="3933254"/>
              <a:ext cx="10953" cy="9810"/>
            </a:xfrm>
            <a:custGeom>
              <a:avLst/>
              <a:gdLst/>
              <a:ahLst/>
              <a:cxnLst/>
              <a:rect l="l" t="t" r="r" b="b"/>
              <a:pathLst>
                <a:path w="10953" h="9810" extrusionOk="0">
                  <a:moveTo>
                    <a:pt x="6763" y="3620"/>
                  </a:moveTo>
                  <a:lnTo>
                    <a:pt x="6001" y="1429"/>
                  </a:lnTo>
                  <a:lnTo>
                    <a:pt x="5429" y="0"/>
                  </a:lnTo>
                  <a:lnTo>
                    <a:pt x="4191" y="3620"/>
                  </a:lnTo>
                  <a:lnTo>
                    <a:pt x="1619" y="3620"/>
                  </a:lnTo>
                  <a:lnTo>
                    <a:pt x="0" y="3715"/>
                  </a:lnTo>
                  <a:lnTo>
                    <a:pt x="1333" y="4667"/>
                  </a:lnTo>
                  <a:lnTo>
                    <a:pt x="3334" y="6096"/>
                  </a:lnTo>
                  <a:lnTo>
                    <a:pt x="2572" y="8287"/>
                  </a:lnTo>
                  <a:lnTo>
                    <a:pt x="2096" y="9811"/>
                  </a:lnTo>
                  <a:lnTo>
                    <a:pt x="3429" y="8954"/>
                  </a:lnTo>
                  <a:lnTo>
                    <a:pt x="5429" y="7620"/>
                  </a:lnTo>
                  <a:lnTo>
                    <a:pt x="7525" y="8954"/>
                  </a:lnTo>
                  <a:lnTo>
                    <a:pt x="8858" y="9811"/>
                  </a:lnTo>
                  <a:lnTo>
                    <a:pt x="8382" y="8287"/>
                  </a:lnTo>
                  <a:lnTo>
                    <a:pt x="7620" y="6096"/>
                  </a:lnTo>
                  <a:lnTo>
                    <a:pt x="9620" y="4667"/>
                  </a:lnTo>
                  <a:lnTo>
                    <a:pt x="10954" y="3715"/>
                  </a:lnTo>
                  <a:lnTo>
                    <a:pt x="9334" y="3620"/>
                  </a:lnTo>
                  <a:lnTo>
                    <a:pt x="6763"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3" name="Google Shape;353;p1"/>
            <p:cNvSpPr/>
            <p:nvPr/>
          </p:nvSpPr>
          <p:spPr>
            <a:xfrm>
              <a:off x="159066" y="3932206"/>
              <a:ext cx="13239" cy="11715"/>
            </a:xfrm>
            <a:custGeom>
              <a:avLst/>
              <a:gdLst/>
              <a:ahLst/>
              <a:cxnLst/>
              <a:rect l="l" t="t" r="r" b="b"/>
              <a:pathLst>
                <a:path w="13239" h="11715" extrusionOk="0">
                  <a:moveTo>
                    <a:pt x="10573" y="11716"/>
                  </a:moveTo>
                  <a:lnTo>
                    <a:pt x="6572" y="9049"/>
                  </a:lnTo>
                  <a:lnTo>
                    <a:pt x="2572" y="11716"/>
                  </a:lnTo>
                  <a:lnTo>
                    <a:pt x="4001" y="7239"/>
                  </a:lnTo>
                  <a:lnTo>
                    <a:pt x="0" y="4381"/>
                  </a:lnTo>
                  <a:lnTo>
                    <a:pt x="5048" y="4286"/>
                  </a:lnTo>
                  <a:lnTo>
                    <a:pt x="6668" y="0"/>
                  </a:lnTo>
                  <a:lnTo>
                    <a:pt x="8287" y="4286"/>
                  </a:lnTo>
                  <a:lnTo>
                    <a:pt x="13240" y="4381"/>
                  </a:lnTo>
                  <a:lnTo>
                    <a:pt x="9239" y="7239"/>
                  </a:lnTo>
                  <a:lnTo>
                    <a:pt x="10573" y="11716"/>
                  </a:lnTo>
                  <a:close/>
                  <a:moveTo>
                    <a:pt x="2096" y="5048"/>
                  </a:moveTo>
                  <a:lnTo>
                    <a:pt x="4763" y="6953"/>
                  </a:lnTo>
                  <a:lnTo>
                    <a:pt x="3810" y="10001"/>
                  </a:lnTo>
                  <a:lnTo>
                    <a:pt x="6477" y="8191"/>
                  </a:lnTo>
                  <a:lnTo>
                    <a:pt x="9144" y="10001"/>
                  </a:lnTo>
                  <a:lnTo>
                    <a:pt x="8192" y="6953"/>
                  </a:lnTo>
                  <a:lnTo>
                    <a:pt x="10859" y="5048"/>
                  </a:lnTo>
                  <a:lnTo>
                    <a:pt x="7525" y="4953"/>
                  </a:lnTo>
                  <a:lnTo>
                    <a:pt x="6477" y="2000"/>
                  </a:lnTo>
                  <a:lnTo>
                    <a:pt x="5429" y="4953"/>
                  </a:lnTo>
                  <a:lnTo>
                    <a:pt x="2096" y="5048"/>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4" name="Google Shape;354;p1"/>
            <p:cNvSpPr/>
            <p:nvPr/>
          </p:nvSpPr>
          <p:spPr>
            <a:xfrm>
              <a:off x="142397" y="3928587"/>
              <a:ext cx="10953" cy="9810"/>
            </a:xfrm>
            <a:custGeom>
              <a:avLst/>
              <a:gdLst/>
              <a:ahLst/>
              <a:cxnLst/>
              <a:rect l="l" t="t" r="r" b="b"/>
              <a:pathLst>
                <a:path w="10953" h="9810" extrusionOk="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5" name="Google Shape;355;p1"/>
            <p:cNvSpPr/>
            <p:nvPr/>
          </p:nvSpPr>
          <p:spPr>
            <a:xfrm>
              <a:off x="141255" y="3927539"/>
              <a:ext cx="13144" cy="11715"/>
            </a:xfrm>
            <a:custGeom>
              <a:avLst/>
              <a:gdLst/>
              <a:ahLst/>
              <a:cxnLst/>
              <a:rect l="l" t="t" r="r" b="b"/>
              <a:pathLst>
                <a:path w="13144" h="11715" extrusionOk="0">
                  <a:moveTo>
                    <a:pt x="2572" y="11716"/>
                  </a:moveTo>
                  <a:lnTo>
                    <a:pt x="4000" y="7239"/>
                  </a:lnTo>
                  <a:lnTo>
                    <a:pt x="0" y="4382"/>
                  </a:lnTo>
                  <a:lnTo>
                    <a:pt x="5048" y="4286"/>
                  </a:lnTo>
                  <a:lnTo>
                    <a:pt x="6572" y="0"/>
                  </a:lnTo>
                  <a:lnTo>
                    <a:pt x="8192" y="4286"/>
                  </a:lnTo>
                  <a:lnTo>
                    <a:pt x="13145" y="4382"/>
                  </a:lnTo>
                  <a:lnTo>
                    <a:pt x="9144" y="7239"/>
                  </a:lnTo>
                  <a:lnTo>
                    <a:pt x="10573" y="11716"/>
                  </a:lnTo>
                  <a:lnTo>
                    <a:pt x="6572" y="9049"/>
                  </a:lnTo>
                  <a:lnTo>
                    <a:pt x="2572" y="11716"/>
                  </a:lnTo>
                  <a:close/>
                  <a:moveTo>
                    <a:pt x="6668" y="8192"/>
                  </a:moveTo>
                  <a:lnTo>
                    <a:pt x="9430" y="10001"/>
                  </a:lnTo>
                  <a:lnTo>
                    <a:pt x="8477" y="6953"/>
                  </a:lnTo>
                  <a:lnTo>
                    <a:pt x="11144" y="5048"/>
                  </a:lnTo>
                  <a:lnTo>
                    <a:pt x="7810" y="4953"/>
                  </a:lnTo>
                  <a:lnTo>
                    <a:pt x="6763" y="2000"/>
                  </a:lnTo>
                  <a:lnTo>
                    <a:pt x="5715" y="4953"/>
                  </a:lnTo>
                  <a:lnTo>
                    <a:pt x="2381" y="5048"/>
                  </a:lnTo>
                  <a:lnTo>
                    <a:pt x="5048" y="6953"/>
                  </a:lnTo>
                  <a:lnTo>
                    <a:pt x="4096" y="10001"/>
                  </a:lnTo>
                  <a:lnTo>
                    <a:pt x="6668"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6" name="Google Shape;356;p1"/>
            <p:cNvSpPr/>
            <p:nvPr/>
          </p:nvSpPr>
          <p:spPr>
            <a:xfrm>
              <a:off x="124871" y="3933254"/>
              <a:ext cx="10953" cy="9810"/>
            </a:xfrm>
            <a:custGeom>
              <a:avLst/>
              <a:gdLst/>
              <a:ahLst/>
              <a:cxnLst/>
              <a:rect l="l" t="t" r="r" b="b"/>
              <a:pathLst>
                <a:path w="10953" h="9810" extrusionOk="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620" y="6096"/>
                  </a:lnTo>
                  <a:lnTo>
                    <a:pt x="9620" y="4667"/>
                  </a:lnTo>
                  <a:lnTo>
                    <a:pt x="10954" y="3715"/>
                  </a:lnTo>
                  <a:lnTo>
                    <a:pt x="9334" y="3620"/>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7" name="Google Shape;357;p1"/>
            <p:cNvSpPr/>
            <p:nvPr/>
          </p:nvSpPr>
          <p:spPr>
            <a:xfrm>
              <a:off x="123728" y="3932111"/>
              <a:ext cx="13335" cy="11810"/>
            </a:xfrm>
            <a:custGeom>
              <a:avLst/>
              <a:gdLst/>
              <a:ahLst/>
              <a:cxnLst/>
              <a:rect l="l" t="t" r="r" b="b"/>
              <a:pathLst>
                <a:path w="13335" h="11810" extrusionOk="0">
                  <a:moveTo>
                    <a:pt x="2572" y="11811"/>
                  </a:moveTo>
                  <a:lnTo>
                    <a:pt x="4001" y="7334"/>
                  </a:lnTo>
                  <a:lnTo>
                    <a:pt x="0" y="4477"/>
                  </a:lnTo>
                  <a:lnTo>
                    <a:pt x="5048" y="4381"/>
                  </a:lnTo>
                  <a:lnTo>
                    <a:pt x="6668" y="0"/>
                  </a:lnTo>
                  <a:lnTo>
                    <a:pt x="8287" y="4381"/>
                  </a:lnTo>
                  <a:lnTo>
                    <a:pt x="13335" y="4477"/>
                  </a:lnTo>
                  <a:lnTo>
                    <a:pt x="9334" y="7334"/>
                  </a:lnTo>
                  <a:lnTo>
                    <a:pt x="10763" y="11811"/>
                  </a:lnTo>
                  <a:lnTo>
                    <a:pt x="6763" y="9144"/>
                  </a:lnTo>
                  <a:lnTo>
                    <a:pt x="2572" y="11811"/>
                  </a:lnTo>
                  <a:close/>
                  <a:moveTo>
                    <a:pt x="6668" y="8287"/>
                  </a:moveTo>
                  <a:lnTo>
                    <a:pt x="9334" y="10096"/>
                  </a:lnTo>
                  <a:lnTo>
                    <a:pt x="8382" y="7048"/>
                  </a:lnTo>
                  <a:lnTo>
                    <a:pt x="11049" y="5144"/>
                  </a:lnTo>
                  <a:lnTo>
                    <a:pt x="7715" y="5048"/>
                  </a:lnTo>
                  <a:lnTo>
                    <a:pt x="6668" y="2096"/>
                  </a:lnTo>
                  <a:lnTo>
                    <a:pt x="5620" y="5048"/>
                  </a:lnTo>
                  <a:lnTo>
                    <a:pt x="2286" y="5144"/>
                  </a:lnTo>
                  <a:lnTo>
                    <a:pt x="4953" y="7048"/>
                  </a:lnTo>
                  <a:lnTo>
                    <a:pt x="4001" y="10096"/>
                  </a:lnTo>
                  <a:lnTo>
                    <a:pt x="6668" y="8287"/>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8" name="Google Shape;358;p1"/>
            <p:cNvSpPr/>
            <p:nvPr/>
          </p:nvSpPr>
          <p:spPr>
            <a:xfrm>
              <a:off x="112108" y="3945827"/>
              <a:ext cx="10953" cy="9810"/>
            </a:xfrm>
            <a:custGeom>
              <a:avLst/>
              <a:gdLst/>
              <a:ahLst/>
              <a:cxnLst/>
              <a:rect l="l" t="t" r="r" b="b"/>
              <a:pathLst>
                <a:path w="10953" h="9810" extrusionOk="0">
                  <a:moveTo>
                    <a:pt x="6763" y="3620"/>
                  </a:moveTo>
                  <a:lnTo>
                    <a:pt x="6001" y="1429"/>
                  </a:lnTo>
                  <a:lnTo>
                    <a:pt x="5525" y="0"/>
                  </a:lnTo>
                  <a:lnTo>
                    <a:pt x="4953" y="1429"/>
                  </a:lnTo>
                  <a:lnTo>
                    <a:pt x="4191" y="3620"/>
                  </a:lnTo>
                  <a:lnTo>
                    <a:pt x="1715" y="3715"/>
                  </a:lnTo>
                  <a:lnTo>
                    <a:pt x="0" y="3715"/>
                  </a:lnTo>
                  <a:lnTo>
                    <a:pt x="1334" y="4667"/>
                  </a:lnTo>
                  <a:lnTo>
                    <a:pt x="3334" y="6096"/>
                  </a:lnTo>
                  <a:lnTo>
                    <a:pt x="2572" y="8287"/>
                  </a:lnTo>
                  <a:lnTo>
                    <a:pt x="2096" y="9811"/>
                  </a:lnTo>
                  <a:lnTo>
                    <a:pt x="3429" y="8954"/>
                  </a:lnTo>
                  <a:lnTo>
                    <a:pt x="5525" y="7620"/>
                  </a:lnTo>
                  <a:lnTo>
                    <a:pt x="7525" y="8954"/>
                  </a:lnTo>
                  <a:lnTo>
                    <a:pt x="8858" y="9811"/>
                  </a:lnTo>
                  <a:lnTo>
                    <a:pt x="7620" y="6096"/>
                  </a:lnTo>
                  <a:lnTo>
                    <a:pt x="9620" y="4667"/>
                  </a:lnTo>
                  <a:lnTo>
                    <a:pt x="10954" y="3715"/>
                  </a:lnTo>
                  <a:lnTo>
                    <a:pt x="9334" y="3715"/>
                  </a:lnTo>
                  <a:lnTo>
                    <a:pt x="6763"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9" name="Google Shape;359;p1"/>
            <p:cNvSpPr/>
            <p:nvPr/>
          </p:nvSpPr>
          <p:spPr>
            <a:xfrm>
              <a:off x="111060" y="3944779"/>
              <a:ext cx="13049" cy="11715"/>
            </a:xfrm>
            <a:custGeom>
              <a:avLst/>
              <a:gdLst/>
              <a:ahLst/>
              <a:cxnLst/>
              <a:rect l="l" t="t" r="r" b="b"/>
              <a:pathLst>
                <a:path w="13049" h="11715" extrusionOk="0">
                  <a:moveTo>
                    <a:pt x="2572" y="11716"/>
                  </a:moveTo>
                  <a:lnTo>
                    <a:pt x="4000" y="7239"/>
                  </a:lnTo>
                  <a:lnTo>
                    <a:pt x="0" y="4382"/>
                  </a:lnTo>
                  <a:lnTo>
                    <a:pt x="4953" y="4286"/>
                  </a:lnTo>
                  <a:lnTo>
                    <a:pt x="6572" y="0"/>
                  </a:lnTo>
                  <a:lnTo>
                    <a:pt x="8096" y="4286"/>
                  </a:lnTo>
                  <a:lnTo>
                    <a:pt x="13049" y="4382"/>
                  </a:lnTo>
                  <a:lnTo>
                    <a:pt x="9049" y="7239"/>
                  </a:lnTo>
                  <a:lnTo>
                    <a:pt x="10477" y="11716"/>
                  </a:lnTo>
                  <a:lnTo>
                    <a:pt x="6477"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0" name="Google Shape;360;p1"/>
            <p:cNvSpPr/>
            <p:nvPr/>
          </p:nvSpPr>
          <p:spPr>
            <a:xfrm>
              <a:off x="107345" y="3963448"/>
              <a:ext cx="10953" cy="9810"/>
            </a:xfrm>
            <a:custGeom>
              <a:avLst/>
              <a:gdLst/>
              <a:ahLst/>
              <a:cxnLst/>
              <a:rect l="l" t="t" r="r" b="b"/>
              <a:pathLst>
                <a:path w="10953" h="9810" extrusionOk="0">
                  <a:moveTo>
                    <a:pt x="7525" y="8954"/>
                  </a:moveTo>
                  <a:lnTo>
                    <a:pt x="8858" y="9811"/>
                  </a:lnTo>
                  <a:lnTo>
                    <a:pt x="8382" y="8287"/>
                  </a:lnTo>
                  <a:lnTo>
                    <a:pt x="7620" y="6096"/>
                  </a:lnTo>
                  <a:lnTo>
                    <a:pt x="9620" y="4667"/>
                  </a:lnTo>
                  <a:lnTo>
                    <a:pt x="10954" y="3715"/>
                  </a:lnTo>
                  <a:lnTo>
                    <a:pt x="9334" y="3620"/>
                  </a:lnTo>
                  <a:lnTo>
                    <a:pt x="6763" y="3620"/>
                  </a:lnTo>
                  <a:lnTo>
                    <a:pt x="6001" y="1333"/>
                  </a:lnTo>
                  <a:lnTo>
                    <a:pt x="5429" y="0"/>
                  </a:lnTo>
                  <a:lnTo>
                    <a:pt x="4953" y="1333"/>
                  </a:lnTo>
                  <a:lnTo>
                    <a:pt x="4096" y="3620"/>
                  </a:lnTo>
                  <a:lnTo>
                    <a:pt x="1619" y="3620"/>
                  </a:lnTo>
                  <a:lnTo>
                    <a:pt x="0" y="3715"/>
                  </a:lnTo>
                  <a:lnTo>
                    <a:pt x="1334" y="4667"/>
                  </a:lnTo>
                  <a:lnTo>
                    <a:pt x="3334" y="6096"/>
                  </a:lnTo>
                  <a:lnTo>
                    <a:pt x="2572" y="8287"/>
                  </a:lnTo>
                  <a:lnTo>
                    <a:pt x="2096" y="9811"/>
                  </a:lnTo>
                  <a:lnTo>
                    <a:pt x="3429" y="8954"/>
                  </a:lnTo>
                  <a:lnTo>
                    <a:pt x="5429" y="7525"/>
                  </a:lnTo>
                  <a:lnTo>
                    <a:pt x="7525" y="8954"/>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1" name="Google Shape;361;p1"/>
            <p:cNvSpPr/>
            <p:nvPr/>
          </p:nvSpPr>
          <p:spPr>
            <a:xfrm>
              <a:off x="106202" y="3962400"/>
              <a:ext cx="13144" cy="11715"/>
            </a:xfrm>
            <a:custGeom>
              <a:avLst/>
              <a:gdLst/>
              <a:ahLst/>
              <a:cxnLst/>
              <a:rect l="l" t="t" r="r" b="b"/>
              <a:pathLst>
                <a:path w="13144" h="11715" extrusionOk="0">
                  <a:moveTo>
                    <a:pt x="2572" y="11716"/>
                  </a:moveTo>
                  <a:lnTo>
                    <a:pt x="4001" y="7239"/>
                  </a:lnTo>
                  <a:lnTo>
                    <a:pt x="0" y="4382"/>
                  </a:lnTo>
                  <a:lnTo>
                    <a:pt x="4953" y="4286"/>
                  </a:lnTo>
                  <a:lnTo>
                    <a:pt x="6572" y="0"/>
                  </a:lnTo>
                  <a:lnTo>
                    <a:pt x="8192" y="4286"/>
                  </a:lnTo>
                  <a:lnTo>
                    <a:pt x="13145" y="4382"/>
                  </a:lnTo>
                  <a:lnTo>
                    <a:pt x="9144" y="7239"/>
                  </a:lnTo>
                  <a:lnTo>
                    <a:pt x="10573" y="11716"/>
                  </a:lnTo>
                  <a:lnTo>
                    <a:pt x="6572" y="9049"/>
                  </a:lnTo>
                  <a:lnTo>
                    <a:pt x="2572" y="11716"/>
                  </a:lnTo>
                  <a:close/>
                  <a:moveTo>
                    <a:pt x="6572" y="8192"/>
                  </a:moveTo>
                  <a:lnTo>
                    <a:pt x="9239" y="10001"/>
                  </a:lnTo>
                  <a:lnTo>
                    <a:pt x="8287" y="6953"/>
                  </a:lnTo>
                  <a:lnTo>
                    <a:pt x="10954" y="5048"/>
                  </a:lnTo>
                  <a:lnTo>
                    <a:pt x="7620" y="4953"/>
                  </a:lnTo>
                  <a:lnTo>
                    <a:pt x="6572" y="2000"/>
                  </a:lnTo>
                  <a:lnTo>
                    <a:pt x="5525" y="4953"/>
                  </a:lnTo>
                  <a:lnTo>
                    <a:pt x="2191" y="5048"/>
                  </a:lnTo>
                  <a:lnTo>
                    <a:pt x="4858" y="6953"/>
                  </a:lnTo>
                  <a:lnTo>
                    <a:pt x="3905" y="10001"/>
                  </a:lnTo>
                  <a:lnTo>
                    <a:pt x="6572"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2" name="Google Shape;362;p1"/>
            <p:cNvSpPr/>
            <p:nvPr/>
          </p:nvSpPr>
          <p:spPr>
            <a:xfrm>
              <a:off x="112013" y="3980783"/>
              <a:ext cx="10953" cy="9811"/>
            </a:xfrm>
            <a:custGeom>
              <a:avLst/>
              <a:gdLst/>
              <a:ahLst/>
              <a:cxnLst/>
              <a:rect l="l" t="t" r="r" b="b"/>
              <a:pathLst>
                <a:path w="10953" h="9811" extrusionOk="0">
                  <a:moveTo>
                    <a:pt x="6858" y="3620"/>
                  </a:moveTo>
                  <a:lnTo>
                    <a:pt x="6001" y="1429"/>
                  </a:lnTo>
                  <a:lnTo>
                    <a:pt x="5524" y="0"/>
                  </a:lnTo>
                  <a:lnTo>
                    <a:pt x="4953" y="1429"/>
                  </a:lnTo>
                  <a:lnTo>
                    <a:pt x="4191" y="3620"/>
                  </a:lnTo>
                  <a:lnTo>
                    <a:pt x="1715" y="3620"/>
                  </a:lnTo>
                  <a:lnTo>
                    <a:pt x="0" y="3715"/>
                  </a:lnTo>
                  <a:lnTo>
                    <a:pt x="1429" y="4667"/>
                  </a:lnTo>
                  <a:lnTo>
                    <a:pt x="3334" y="6096"/>
                  </a:lnTo>
                  <a:lnTo>
                    <a:pt x="2667" y="8287"/>
                  </a:lnTo>
                  <a:lnTo>
                    <a:pt x="2096" y="9811"/>
                  </a:lnTo>
                  <a:lnTo>
                    <a:pt x="3429" y="8954"/>
                  </a:lnTo>
                  <a:lnTo>
                    <a:pt x="5524"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3" name="Google Shape;363;p1"/>
            <p:cNvSpPr/>
            <p:nvPr/>
          </p:nvSpPr>
          <p:spPr>
            <a:xfrm>
              <a:off x="110965" y="3979831"/>
              <a:ext cx="13049" cy="11620"/>
            </a:xfrm>
            <a:custGeom>
              <a:avLst/>
              <a:gdLst/>
              <a:ahLst/>
              <a:cxnLst/>
              <a:rect l="l" t="t" r="r" b="b"/>
              <a:pathLst>
                <a:path w="13049" h="11620" extrusionOk="0">
                  <a:moveTo>
                    <a:pt x="10573" y="11621"/>
                  </a:moveTo>
                  <a:lnTo>
                    <a:pt x="6572" y="8954"/>
                  </a:lnTo>
                  <a:lnTo>
                    <a:pt x="2572" y="11621"/>
                  </a:lnTo>
                  <a:lnTo>
                    <a:pt x="4001" y="7239"/>
                  </a:lnTo>
                  <a:lnTo>
                    <a:pt x="0" y="4381"/>
                  </a:lnTo>
                  <a:lnTo>
                    <a:pt x="4953" y="4286"/>
                  </a:lnTo>
                  <a:lnTo>
                    <a:pt x="6572" y="0"/>
                  </a:lnTo>
                  <a:lnTo>
                    <a:pt x="8096" y="4286"/>
                  </a:lnTo>
                  <a:lnTo>
                    <a:pt x="13049" y="4381"/>
                  </a:lnTo>
                  <a:lnTo>
                    <a:pt x="9049" y="7239"/>
                  </a:lnTo>
                  <a:lnTo>
                    <a:pt x="10573" y="11621"/>
                  </a:lnTo>
                  <a:close/>
                  <a:moveTo>
                    <a:pt x="6572" y="8096"/>
                  </a:moveTo>
                  <a:lnTo>
                    <a:pt x="9239" y="9906"/>
                  </a:lnTo>
                  <a:lnTo>
                    <a:pt x="8287" y="6953"/>
                  </a:lnTo>
                  <a:lnTo>
                    <a:pt x="10954" y="5048"/>
                  </a:lnTo>
                  <a:lnTo>
                    <a:pt x="7620" y="4953"/>
                  </a:lnTo>
                  <a:lnTo>
                    <a:pt x="6572" y="2000"/>
                  </a:lnTo>
                  <a:lnTo>
                    <a:pt x="5525" y="4953"/>
                  </a:lnTo>
                  <a:lnTo>
                    <a:pt x="2191" y="5048"/>
                  </a:lnTo>
                  <a:lnTo>
                    <a:pt x="4858" y="6953"/>
                  </a:lnTo>
                  <a:lnTo>
                    <a:pt x="3905" y="9906"/>
                  </a:lnTo>
                  <a:lnTo>
                    <a:pt x="6572" y="8096"/>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4" name="Google Shape;364;p1"/>
            <p:cNvSpPr/>
            <p:nvPr/>
          </p:nvSpPr>
          <p:spPr>
            <a:xfrm>
              <a:off x="124681" y="3993452"/>
              <a:ext cx="11048" cy="9810"/>
            </a:xfrm>
            <a:custGeom>
              <a:avLst/>
              <a:gdLst/>
              <a:ahLst/>
              <a:cxnLst/>
              <a:rect l="l" t="t" r="r" b="b"/>
              <a:pathLst>
                <a:path w="11048" h="9810" extrusionOk="0">
                  <a:moveTo>
                    <a:pt x="6858" y="3620"/>
                  </a:moveTo>
                  <a:lnTo>
                    <a:pt x="6001" y="1429"/>
                  </a:lnTo>
                  <a:lnTo>
                    <a:pt x="5525" y="0"/>
                  </a:lnTo>
                  <a:lnTo>
                    <a:pt x="4953" y="1429"/>
                  </a:lnTo>
                  <a:lnTo>
                    <a:pt x="4191" y="3620"/>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1049" y="3715"/>
                  </a:lnTo>
                  <a:lnTo>
                    <a:pt x="9335" y="3715"/>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5" name="Google Shape;365;p1"/>
            <p:cNvSpPr/>
            <p:nvPr/>
          </p:nvSpPr>
          <p:spPr>
            <a:xfrm>
              <a:off x="123633" y="3992404"/>
              <a:ext cx="13334" cy="11715"/>
            </a:xfrm>
            <a:custGeom>
              <a:avLst/>
              <a:gdLst/>
              <a:ahLst/>
              <a:cxnLst/>
              <a:rect l="l" t="t" r="r" b="b"/>
              <a:pathLst>
                <a:path w="13334" h="11715" extrusionOk="0">
                  <a:moveTo>
                    <a:pt x="2572" y="11716"/>
                  </a:moveTo>
                  <a:lnTo>
                    <a:pt x="4000" y="7239"/>
                  </a:lnTo>
                  <a:lnTo>
                    <a:pt x="0" y="4382"/>
                  </a:lnTo>
                  <a:lnTo>
                    <a:pt x="5048" y="4286"/>
                  </a:lnTo>
                  <a:lnTo>
                    <a:pt x="6667" y="0"/>
                  </a:lnTo>
                  <a:lnTo>
                    <a:pt x="8287" y="4286"/>
                  </a:lnTo>
                  <a:lnTo>
                    <a:pt x="13335" y="4382"/>
                  </a:lnTo>
                  <a:lnTo>
                    <a:pt x="9334" y="7239"/>
                  </a:lnTo>
                  <a:lnTo>
                    <a:pt x="10763" y="11716"/>
                  </a:lnTo>
                  <a:lnTo>
                    <a:pt x="6763"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6" name="Google Shape;366;p1"/>
            <p:cNvSpPr/>
            <p:nvPr/>
          </p:nvSpPr>
          <p:spPr>
            <a:xfrm>
              <a:off x="142397" y="3998119"/>
              <a:ext cx="10953" cy="9906"/>
            </a:xfrm>
            <a:custGeom>
              <a:avLst/>
              <a:gdLst/>
              <a:ahLst/>
              <a:cxnLst/>
              <a:rect l="l" t="t" r="r" b="b"/>
              <a:pathLst>
                <a:path w="10953" h="9906" extrusionOk="0">
                  <a:moveTo>
                    <a:pt x="6858" y="3620"/>
                  </a:moveTo>
                  <a:lnTo>
                    <a:pt x="6001" y="1429"/>
                  </a:lnTo>
                  <a:lnTo>
                    <a:pt x="5525" y="0"/>
                  </a:lnTo>
                  <a:lnTo>
                    <a:pt x="4953" y="1429"/>
                  </a:lnTo>
                  <a:lnTo>
                    <a:pt x="4191" y="3620"/>
                  </a:lnTo>
                  <a:lnTo>
                    <a:pt x="1715" y="3715"/>
                  </a:lnTo>
                  <a:lnTo>
                    <a:pt x="0" y="3715"/>
                  </a:lnTo>
                  <a:lnTo>
                    <a:pt x="1333" y="4763"/>
                  </a:lnTo>
                  <a:lnTo>
                    <a:pt x="3334" y="6096"/>
                  </a:lnTo>
                  <a:lnTo>
                    <a:pt x="2572" y="8382"/>
                  </a:lnTo>
                  <a:lnTo>
                    <a:pt x="2096" y="9906"/>
                  </a:lnTo>
                  <a:lnTo>
                    <a:pt x="5525"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7" name="Google Shape;367;p1"/>
            <p:cNvSpPr/>
            <p:nvPr/>
          </p:nvSpPr>
          <p:spPr>
            <a:xfrm>
              <a:off x="141350" y="3997166"/>
              <a:ext cx="13049" cy="11715"/>
            </a:xfrm>
            <a:custGeom>
              <a:avLst/>
              <a:gdLst/>
              <a:ahLst/>
              <a:cxnLst/>
              <a:rect l="l" t="t" r="r" b="b"/>
              <a:pathLst>
                <a:path w="13049" h="11715" extrusionOk="0">
                  <a:moveTo>
                    <a:pt x="10573" y="11716"/>
                  </a:moveTo>
                  <a:lnTo>
                    <a:pt x="6572" y="9049"/>
                  </a:lnTo>
                  <a:lnTo>
                    <a:pt x="2572" y="11716"/>
                  </a:lnTo>
                  <a:lnTo>
                    <a:pt x="4001" y="7239"/>
                  </a:lnTo>
                  <a:lnTo>
                    <a:pt x="0" y="4382"/>
                  </a:lnTo>
                  <a:lnTo>
                    <a:pt x="4953" y="4286"/>
                  </a:lnTo>
                  <a:lnTo>
                    <a:pt x="6477" y="0"/>
                  </a:lnTo>
                  <a:lnTo>
                    <a:pt x="8096" y="4286"/>
                  </a:lnTo>
                  <a:lnTo>
                    <a:pt x="13049" y="4382"/>
                  </a:lnTo>
                  <a:lnTo>
                    <a:pt x="9049" y="7239"/>
                  </a:lnTo>
                  <a:lnTo>
                    <a:pt x="10573" y="11716"/>
                  </a:lnTo>
                  <a:close/>
                  <a:moveTo>
                    <a:pt x="2096" y="5048"/>
                  </a:moveTo>
                  <a:lnTo>
                    <a:pt x="4763" y="6953"/>
                  </a:lnTo>
                  <a:lnTo>
                    <a:pt x="3810" y="10001"/>
                  </a:lnTo>
                  <a:lnTo>
                    <a:pt x="6477" y="8192"/>
                  </a:lnTo>
                  <a:lnTo>
                    <a:pt x="9239" y="10001"/>
                  </a:lnTo>
                  <a:lnTo>
                    <a:pt x="8287" y="6953"/>
                  </a:lnTo>
                  <a:lnTo>
                    <a:pt x="10954" y="5048"/>
                  </a:lnTo>
                  <a:lnTo>
                    <a:pt x="7620" y="4953"/>
                  </a:lnTo>
                  <a:lnTo>
                    <a:pt x="6572" y="2000"/>
                  </a:lnTo>
                  <a:lnTo>
                    <a:pt x="5525" y="4953"/>
                  </a:lnTo>
                  <a:lnTo>
                    <a:pt x="2096" y="5048"/>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8" name="Google Shape;368;p1"/>
            <p:cNvSpPr/>
            <p:nvPr/>
          </p:nvSpPr>
          <p:spPr>
            <a:xfrm>
              <a:off x="159923" y="3993547"/>
              <a:ext cx="10953" cy="9810"/>
            </a:xfrm>
            <a:custGeom>
              <a:avLst/>
              <a:gdLst/>
              <a:ahLst/>
              <a:cxnLst/>
              <a:rect l="l" t="t" r="r" b="b"/>
              <a:pathLst>
                <a:path w="10953" h="9810" extrusionOk="0">
                  <a:moveTo>
                    <a:pt x="6858" y="3619"/>
                  </a:moveTo>
                  <a:lnTo>
                    <a:pt x="6001" y="1429"/>
                  </a:lnTo>
                  <a:lnTo>
                    <a:pt x="5525" y="0"/>
                  </a:lnTo>
                  <a:lnTo>
                    <a:pt x="4953" y="1429"/>
                  </a:lnTo>
                  <a:lnTo>
                    <a:pt x="4191" y="3619"/>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0954" y="3715"/>
                  </a:lnTo>
                  <a:lnTo>
                    <a:pt x="9334" y="3715"/>
                  </a:lnTo>
                  <a:lnTo>
                    <a:pt x="6858" y="3619"/>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69" name="Google Shape;369;p1"/>
            <p:cNvSpPr/>
            <p:nvPr/>
          </p:nvSpPr>
          <p:spPr>
            <a:xfrm>
              <a:off x="158876" y="3992499"/>
              <a:ext cx="13335" cy="11715"/>
            </a:xfrm>
            <a:custGeom>
              <a:avLst/>
              <a:gdLst/>
              <a:ahLst/>
              <a:cxnLst/>
              <a:rect l="l" t="t" r="r" b="b"/>
              <a:pathLst>
                <a:path w="13335" h="11715" extrusionOk="0">
                  <a:moveTo>
                    <a:pt x="2572" y="11716"/>
                  </a:moveTo>
                  <a:lnTo>
                    <a:pt x="4001" y="7239"/>
                  </a:lnTo>
                  <a:lnTo>
                    <a:pt x="0" y="4381"/>
                  </a:lnTo>
                  <a:lnTo>
                    <a:pt x="5048" y="4286"/>
                  </a:lnTo>
                  <a:lnTo>
                    <a:pt x="6668" y="0"/>
                  </a:lnTo>
                  <a:lnTo>
                    <a:pt x="8287" y="4286"/>
                  </a:lnTo>
                  <a:lnTo>
                    <a:pt x="13335" y="4381"/>
                  </a:lnTo>
                  <a:lnTo>
                    <a:pt x="9335" y="7239"/>
                  </a:lnTo>
                  <a:lnTo>
                    <a:pt x="10763" y="11716"/>
                  </a:lnTo>
                  <a:lnTo>
                    <a:pt x="6763" y="9049"/>
                  </a:lnTo>
                  <a:lnTo>
                    <a:pt x="2572" y="11716"/>
                  </a:lnTo>
                  <a:close/>
                  <a:moveTo>
                    <a:pt x="6572" y="8192"/>
                  </a:moveTo>
                  <a:lnTo>
                    <a:pt x="9335" y="10001"/>
                  </a:lnTo>
                  <a:lnTo>
                    <a:pt x="8382" y="6953"/>
                  </a:lnTo>
                  <a:lnTo>
                    <a:pt x="11049" y="5048"/>
                  </a:lnTo>
                  <a:lnTo>
                    <a:pt x="7715" y="4953"/>
                  </a:lnTo>
                  <a:lnTo>
                    <a:pt x="6668" y="2000"/>
                  </a:lnTo>
                  <a:lnTo>
                    <a:pt x="5620" y="4953"/>
                  </a:lnTo>
                  <a:lnTo>
                    <a:pt x="2286" y="5048"/>
                  </a:lnTo>
                  <a:lnTo>
                    <a:pt x="4953" y="6953"/>
                  </a:lnTo>
                  <a:lnTo>
                    <a:pt x="4001" y="10001"/>
                  </a:lnTo>
                  <a:lnTo>
                    <a:pt x="6572" y="8192"/>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0" name="Google Shape;370;p1"/>
            <p:cNvSpPr/>
            <p:nvPr/>
          </p:nvSpPr>
          <p:spPr>
            <a:xfrm>
              <a:off x="172687" y="3980879"/>
              <a:ext cx="10953" cy="9906"/>
            </a:xfrm>
            <a:custGeom>
              <a:avLst/>
              <a:gdLst/>
              <a:ahLst/>
              <a:cxnLst/>
              <a:rect l="l" t="t" r="r" b="b"/>
              <a:pathLst>
                <a:path w="10953" h="9906" extrusionOk="0">
                  <a:moveTo>
                    <a:pt x="6858" y="3620"/>
                  </a:moveTo>
                  <a:lnTo>
                    <a:pt x="6001" y="1429"/>
                  </a:lnTo>
                  <a:lnTo>
                    <a:pt x="5524" y="0"/>
                  </a:lnTo>
                  <a:lnTo>
                    <a:pt x="4191" y="3620"/>
                  </a:lnTo>
                  <a:lnTo>
                    <a:pt x="1715" y="3715"/>
                  </a:lnTo>
                  <a:lnTo>
                    <a:pt x="0" y="3715"/>
                  </a:lnTo>
                  <a:lnTo>
                    <a:pt x="1333" y="4763"/>
                  </a:lnTo>
                  <a:lnTo>
                    <a:pt x="3334" y="6096"/>
                  </a:lnTo>
                  <a:lnTo>
                    <a:pt x="2572" y="8382"/>
                  </a:lnTo>
                  <a:lnTo>
                    <a:pt x="2095" y="9906"/>
                  </a:lnTo>
                  <a:lnTo>
                    <a:pt x="3429" y="8954"/>
                  </a:lnTo>
                  <a:lnTo>
                    <a:pt x="5524"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1" name="Google Shape;371;p1"/>
            <p:cNvSpPr/>
            <p:nvPr/>
          </p:nvSpPr>
          <p:spPr>
            <a:xfrm>
              <a:off x="171639" y="3979926"/>
              <a:ext cx="13144" cy="11715"/>
            </a:xfrm>
            <a:custGeom>
              <a:avLst/>
              <a:gdLst/>
              <a:ahLst/>
              <a:cxnLst/>
              <a:rect l="l" t="t" r="r" b="b"/>
              <a:pathLst>
                <a:path w="13144" h="11715" extrusionOk="0">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096" y="5048"/>
                  </a:moveTo>
                  <a:lnTo>
                    <a:pt x="4763" y="6953"/>
                  </a:lnTo>
                  <a:lnTo>
                    <a:pt x="3810" y="10001"/>
                  </a:lnTo>
                  <a:lnTo>
                    <a:pt x="6477" y="8192"/>
                  </a:lnTo>
                  <a:lnTo>
                    <a:pt x="9144" y="10001"/>
                  </a:lnTo>
                  <a:lnTo>
                    <a:pt x="8192" y="7049"/>
                  </a:lnTo>
                  <a:lnTo>
                    <a:pt x="10858" y="5144"/>
                  </a:lnTo>
                  <a:lnTo>
                    <a:pt x="7525" y="5048"/>
                  </a:lnTo>
                  <a:lnTo>
                    <a:pt x="6477" y="2096"/>
                  </a:lnTo>
                  <a:lnTo>
                    <a:pt x="5429" y="5048"/>
                  </a:lnTo>
                  <a:lnTo>
                    <a:pt x="2096" y="5048"/>
                  </a:lnTo>
                  <a:close/>
                </a:path>
              </a:pathLst>
            </a:custGeom>
            <a:solidFill>
              <a:srgbClr val="F8EB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372" name="Google Shape;372;p1"/>
            <p:cNvGrpSpPr/>
            <p:nvPr/>
          </p:nvGrpSpPr>
          <p:grpSpPr>
            <a:xfrm>
              <a:off x="245458" y="3920871"/>
              <a:ext cx="246221" cy="30670"/>
              <a:chOff x="245458" y="3920871"/>
              <a:chExt cx="246221" cy="30670"/>
            </a:xfrm>
          </p:grpSpPr>
          <p:sp>
            <p:nvSpPr>
              <p:cNvPr id="373" name="Google Shape;373;p1"/>
              <p:cNvSpPr/>
              <p:nvPr/>
            </p:nvSpPr>
            <p:spPr>
              <a:xfrm>
                <a:off x="245458" y="3920871"/>
                <a:ext cx="20669" cy="24098"/>
              </a:xfrm>
              <a:custGeom>
                <a:avLst/>
                <a:gdLst/>
                <a:ahLst/>
                <a:cxnLst/>
                <a:rect l="l" t="t" r="r" b="b"/>
                <a:pathLst>
                  <a:path w="20669" h="24098" extrusionOk="0">
                    <a:moveTo>
                      <a:pt x="17621" y="15526"/>
                    </a:moveTo>
                    <a:lnTo>
                      <a:pt x="20669" y="16288"/>
                    </a:lnTo>
                    <a:cubicBezTo>
                      <a:pt x="20002" y="18859"/>
                      <a:pt x="18859" y="20764"/>
                      <a:pt x="17145" y="22098"/>
                    </a:cubicBezTo>
                    <a:cubicBezTo>
                      <a:pt x="15430" y="23431"/>
                      <a:pt x="13430" y="24098"/>
                      <a:pt x="10954" y="24098"/>
                    </a:cubicBezTo>
                    <a:cubicBezTo>
                      <a:pt x="8477" y="24098"/>
                      <a:pt x="6382" y="23622"/>
                      <a:pt x="4858" y="22574"/>
                    </a:cubicBezTo>
                    <a:cubicBezTo>
                      <a:pt x="3334" y="21526"/>
                      <a:pt x="2096" y="20098"/>
                      <a:pt x="1238" y="18097"/>
                    </a:cubicBezTo>
                    <a:cubicBezTo>
                      <a:pt x="381" y="16192"/>
                      <a:pt x="0" y="14097"/>
                      <a:pt x="0" y="11906"/>
                    </a:cubicBezTo>
                    <a:cubicBezTo>
                      <a:pt x="0" y="9525"/>
                      <a:pt x="476" y="7334"/>
                      <a:pt x="1429" y="5524"/>
                    </a:cubicBezTo>
                    <a:cubicBezTo>
                      <a:pt x="2381" y="3715"/>
                      <a:pt x="3715" y="2381"/>
                      <a:pt x="5334" y="1429"/>
                    </a:cubicBezTo>
                    <a:cubicBezTo>
                      <a:pt x="7048" y="476"/>
                      <a:pt x="8953" y="0"/>
                      <a:pt x="10954" y="0"/>
                    </a:cubicBezTo>
                    <a:cubicBezTo>
                      <a:pt x="13240" y="0"/>
                      <a:pt x="15240" y="571"/>
                      <a:pt x="16859" y="1810"/>
                    </a:cubicBezTo>
                    <a:cubicBezTo>
                      <a:pt x="18478" y="2953"/>
                      <a:pt x="19526" y="4667"/>
                      <a:pt x="20193" y="6763"/>
                    </a:cubicBezTo>
                    <a:lnTo>
                      <a:pt x="17145" y="7429"/>
                    </a:lnTo>
                    <a:cubicBezTo>
                      <a:pt x="16573" y="5715"/>
                      <a:pt x="15811" y="4477"/>
                      <a:pt x="14764" y="3715"/>
                    </a:cubicBezTo>
                    <a:cubicBezTo>
                      <a:pt x="13716" y="2953"/>
                      <a:pt x="12478" y="2572"/>
                      <a:pt x="10858" y="2572"/>
                    </a:cubicBezTo>
                    <a:cubicBezTo>
                      <a:pt x="9049" y="2572"/>
                      <a:pt x="7620" y="2953"/>
                      <a:pt x="6382" y="3810"/>
                    </a:cubicBezTo>
                    <a:cubicBezTo>
                      <a:pt x="5144" y="4667"/>
                      <a:pt x="4381" y="5810"/>
                      <a:pt x="3810" y="7239"/>
                    </a:cubicBezTo>
                    <a:cubicBezTo>
                      <a:pt x="3334" y="8668"/>
                      <a:pt x="3048" y="10192"/>
                      <a:pt x="3048" y="11716"/>
                    </a:cubicBezTo>
                    <a:cubicBezTo>
                      <a:pt x="3048" y="13716"/>
                      <a:pt x="3334" y="15430"/>
                      <a:pt x="3905" y="16859"/>
                    </a:cubicBezTo>
                    <a:cubicBezTo>
                      <a:pt x="4477" y="18288"/>
                      <a:pt x="5334" y="19431"/>
                      <a:pt x="6572" y="20193"/>
                    </a:cubicBezTo>
                    <a:cubicBezTo>
                      <a:pt x="7810" y="20955"/>
                      <a:pt x="9144" y="21241"/>
                      <a:pt x="10477" y="21241"/>
                    </a:cubicBezTo>
                    <a:cubicBezTo>
                      <a:pt x="12192" y="21241"/>
                      <a:pt x="13621" y="20764"/>
                      <a:pt x="14859" y="19717"/>
                    </a:cubicBezTo>
                    <a:cubicBezTo>
                      <a:pt x="16383" y="18955"/>
                      <a:pt x="17145" y="17431"/>
                      <a:pt x="17621" y="15526"/>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4" name="Google Shape;374;p1"/>
              <p:cNvSpPr/>
              <p:nvPr/>
            </p:nvSpPr>
            <p:spPr>
              <a:xfrm>
                <a:off x="268509" y="3927253"/>
                <a:ext cx="15811" cy="17621"/>
              </a:xfrm>
              <a:custGeom>
                <a:avLst/>
                <a:gdLst/>
                <a:ahLst/>
                <a:cxnLst/>
                <a:rect l="l" t="t" r="r" b="b"/>
                <a:pathLst>
                  <a:path w="15811" h="17621" extrusionOk="0">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3"/>
                    </a:cubicBezTo>
                    <a:cubicBezTo>
                      <a:pt x="15811" y="10763"/>
                      <a:pt x="15526" y="12478"/>
                      <a:pt x="14859" y="13716"/>
                    </a:cubicBezTo>
                    <a:cubicBezTo>
                      <a:pt x="14192" y="14954"/>
                      <a:pt x="13240" y="15907"/>
                      <a:pt x="12002" y="16574"/>
                    </a:cubicBezTo>
                    <a:cubicBezTo>
                      <a:pt x="10763" y="17240"/>
                      <a:pt x="9430" y="17621"/>
                      <a:pt x="7906" y="17621"/>
                    </a:cubicBezTo>
                    <a:cubicBezTo>
                      <a:pt x="5525" y="17621"/>
                      <a:pt x="3619" y="16859"/>
                      <a:pt x="2191" y="15335"/>
                    </a:cubicBezTo>
                    <a:cubicBezTo>
                      <a:pt x="667" y="13907"/>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3" y="12668"/>
                      <a:pt x="12859" y="10954"/>
                      <a:pt x="12859" y="8763"/>
                    </a:cubicBezTo>
                    <a:cubicBezTo>
                      <a:pt x="12859" y="6668"/>
                      <a:pt x="12383" y="5144"/>
                      <a:pt x="11430" y="4001"/>
                    </a:cubicBezTo>
                    <a:cubicBezTo>
                      <a:pt x="10477" y="2953"/>
                      <a:pt x="9334" y="2381"/>
                      <a:pt x="7906" y="2381"/>
                    </a:cubicBezTo>
                    <a:cubicBezTo>
                      <a:pt x="6477" y="2381"/>
                      <a:pt x="5334" y="2953"/>
                      <a:pt x="4381" y="4001"/>
                    </a:cubicBezTo>
                    <a:cubicBezTo>
                      <a:pt x="3429" y="5048"/>
                      <a:pt x="2953" y="6668"/>
                      <a:pt x="2953"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5" name="Google Shape;375;p1"/>
              <p:cNvSpPr/>
              <p:nvPr/>
            </p:nvSpPr>
            <p:spPr>
              <a:xfrm>
                <a:off x="286511" y="3934682"/>
                <a:ext cx="8762" cy="2857"/>
              </a:xfrm>
              <a:custGeom>
                <a:avLst/>
                <a:gdLst/>
                <a:ahLst/>
                <a:cxnLst/>
                <a:rect l="l" t="t" r="r" b="b"/>
                <a:pathLst>
                  <a:path w="8762" h="2857" extrusionOk="0">
                    <a:moveTo>
                      <a:pt x="0" y="2858"/>
                    </a:moveTo>
                    <a:lnTo>
                      <a:pt x="0" y="0"/>
                    </a:lnTo>
                    <a:lnTo>
                      <a:pt x="8763" y="0"/>
                    </a:lnTo>
                    <a:lnTo>
                      <a:pt x="8763" y="2858"/>
                    </a:lnTo>
                    <a:lnTo>
                      <a:pt x="0" y="2858"/>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6" name="Google Shape;376;p1"/>
              <p:cNvSpPr/>
              <p:nvPr/>
            </p:nvSpPr>
            <p:spPr>
              <a:xfrm>
                <a:off x="296607" y="3920871"/>
                <a:ext cx="9810" cy="23621"/>
              </a:xfrm>
              <a:custGeom>
                <a:avLst/>
                <a:gdLst/>
                <a:ahLst/>
                <a:cxnLst/>
                <a:rect l="l" t="t" r="r" b="b"/>
                <a:pathLst>
                  <a:path w="9810" h="23621" extrusionOk="0">
                    <a:moveTo>
                      <a:pt x="2477" y="23622"/>
                    </a:moveTo>
                    <a:lnTo>
                      <a:pt x="2477" y="8954"/>
                    </a:lnTo>
                    <a:lnTo>
                      <a:pt x="0" y="8954"/>
                    </a:lnTo>
                    <a:lnTo>
                      <a:pt x="0" y="6763"/>
                    </a:lnTo>
                    <a:lnTo>
                      <a:pt x="2477" y="6763"/>
                    </a:lnTo>
                    <a:lnTo>
                      <a:pt x="2477" y="4953"/>
                    </a:lnTo>
                    <a:cubicBezTo>
                      <a:pt x="2477" y="3810"/>
                      <a:pt x="2572" y="2953"/>
                      <a:pt x="2762" y="2476"/>
                    </a:cubicBezTo>
                    <a:cubicBezTo>
                      <a:pt x="3048" y="1714"/>
                      <a:pt x="3524" y="1143"/>
                      <a:pt x="4191" y="667"/>
                    </a:cubicBezTo>
                    <a:cubicBezTo>
                      <a:pt x="4858" y="190"/>
                      <a:pt x="5810" y="0"/>
                      <a:pt x="7144" y="0"/>
                    </a:cubicBezTo>
                    <a:cubicBezTo>
                      <a:pt x="7906" y="0"/>
                      <a:pt x="8858" y="95"/>
                      <a:pt x="9811" y="286"/>
                    </a:cubicBezTo>
                    <a:lnTo>
                      <a:pt x="9430" y="2762"/>
                    </a:lnTo>
                    <a:cubicBezTo>
                      <a:pt x="8858" y="2667"/>
                      <a:pt x="8287" y="2572"/>
                      <a:pt x="7715" y="2572"/>
                    </a:cubicBezTo>
                    <a:cubicBezTo>
                      <a:pt x="6858" y="2572"/>
                      <a:pt x="6191" y="2762"/>
                      <a:pt x="5906" y="3143"/>
                    </a:cubicBezTo>
                    <a:cubicBezTo>
                      <a:pt x="5525" y="3524"/>
                      <a:pt x="5334" y="4191"/>
                      <a:pt x="5334" y="5239"/>
                    </a:cubicBezTo>
                    <a:lnTo>
                      <a:pt x="5334" y="6763"/>
                    </a:lnTo>
                    <a:lnTo>
                      <a:pt x="8573" y="6763"/>
                    </a:lnTo>
                    <a:lnTo>
                      <a:pt x="8573" y="8954"/>
                    </a:lnTo>
                    <a:lnTo>
                      <a:pt x="5334" y="8954"/>
                    </a:lnTo>
                    <a:lnTo>
                      <a:pt x="5334" y="23622"/>
                    </a:lnTo>
                    <a:lnTo>
                      <a:pt x="2477" y="2362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7" name="Google Shape;377;p1"/>
              <p:cNvSpPr/>
              <p:nvPr/>
            </p:nvSpPr>
            <p:spPr>
              <a:xfrm>
                <a:off x="307466" y="3927634"/>
                <a:ext cx="13716" cy="17240"/>
              </a:xfrm>
              <a:custGeom>
                <a:avLst/>
                <a:gdLst/>
                <a:ahLst/>
                <a:cxnLst/>
                <a:rect l="l" t="t" r="r" b="b"/>
                <a:pathLst>
                  <a:path w="13716" h="17240" extrusionOk="0">
                    <a:moveTo>
                      <a:pt x="11049" y="16859"/>
                    </a:moveTo>
                    <a:lnTo>
                      <a:pt x="11049" y="14383"/>
                    </a:lnTo>
                    <a:cubicBezTo>
                      <a:pt x="9716" y="16288"/>
                      <a:pt x="8001" y="17240"/>
                      <a:pt x="5715" y="17240"/>
                    </a:cubicBezTo>
                    <a:cubicBezTo>
                      <a:pt x="4763" y="17240"/>
                      <a:pt x="3810" y="17050"/>
                      <a:pt x="2953" y="16669"/>
                    </a:cubicBezTo>
                    <a:cubicBezTo>
                      <a:pt x="2096" y="16288"/>
                      <a:pt x="1429" y="15812"/>
                      <a:pt x="1048" y="15240"/>
                    </a:cubicBezTo>
                    <a:cubicBezTo>
                      <a:pt x="667" y="14669"/>
                      <a:pt x="381" y="14002"/>
                      <a:pt x="191" y="13145"/>
                    </a:cubicBezTo>
                    <a:cubicBezTo>
                      <a:pt x="95" y="12573"/>
                      <a:pt x="0" y="11716"/>
                      <a:pt x="0" y="10478"/>
                    </a:cubicBezTo>
                    <a:lnTo>
                      <a:pt x="0" y="0"/>
                    </a:lnTo>
                    <a:lnTo>
                      <a:pt x="2858" y="0"/>
                    </a:lnTo>
                    <a:lnTo>
                      <a:pt x="2858" y="9335"/>
                    </a:lnTo>
                    <a:cubicBezTo>
                      <a:pt x="2858" y="10859"/>
                      <a:pt x="2953" y="11811"/>
                      <a:pt x="3048" y="12382"/>
                    </a:cubicBezTo>
                    <a:cubicBezTo>
                      <a:pt x="3239" y="13145"/>
                      <a:pt x="3620" y="13716"/>
                      <a:pt x="4191" y="14192"/>
                    </a:cubicBezTo>
                    <a:cubicBezTo>
                      <a:pt x="4763" y="14573"/>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8" name="Google Shape;378;p1"/>
              <p:cNvSpPr/>
              <p:nvPr/>
            </p:nvSpPr>
            <p:spPr>
              <a:xfrm>
                <a:off x="325563" y="3927253"/>
                <a:ext cx="13620" cy="17335"/>
              </a:xfrm>
              <a:custGeom>
                <a:avLst/>
                <a:gdLst/>
                <a:ahLst/>
                <a:cxnLst/>
                <a:rect l="l" t="t" r="r" b="b"/>
                <a:pathLst>
                  <a:path w="13620" h="17335" extrusionOk="0">
                    <a:moveTo>
                      <a:pt x="0" y="17240"/>
                    </a:moveTo>
                    <a:lnTo>
                      <a:pt x="0" y="381"/>
                    </a:lnTo>
                    <a:lnTo>
                      <a:pt x="2572" y="381"/>
                    </a:lnTo>
                    <a:lnTo>
                      <a:pt x="2572" y="2762"/>
                    </a:lnTo>
                    <a:cubicBezTo>
                      <a:pt x="3810" y="953"/>
                      <a:pt x="5620" y="0"/>
                      <a:pt x="7906" y="0"/>
                    </a:cubicBezTo>
                    <a:cubicBezTo>
                      <a:pt x="8954" y="0"/>
                      <a:pt x="9811" y="191"/>
                      <a:pt x="10668" y="571"/>
                    </a:cubicBezTo>
                    <a:cubicBezTo>
                      <a:pt x="11525" y="953"/>
                      <a:pt x="12192" y="1429"/>
                      <a:pt x="12573" y="2000"/>
                    </a:cubicBezTo>
                    <a:cubicBezTo>
                      <a:pt x="12954" y="2572"/>
                      <a:pt x="13335" y="3334"/>
                      <a:pt x="13430" y="4096"/>
                    </a:cubicBezTo>
                    <a:cubicBezTo>
                      <a:pt x="13525" y="4667"/>
                      <a:pt x="13621" y="5525"/>
                      <a:pt x="13621" y="6858"/>
                    </a:cubicBezTo>
                    <a:lnTo>
                      <a:pt x="13621" y="17240"/>
                    </a:lnTo>
                    <a:lnTo>
                      <a:pt x="10763" y="17240"/>
                    </a:lnTo>
                    <a:lnTo>
                      <a:pt x="10763" y="6953"/>
                    </a:lnTo>
                    <a:cubicBezTo>
                      <a:pt x="10763" y="5810"/>
                      <a:pt x="10668" y="4953"/>
                      <a:pt x="10477" y="4382"/>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9" name="Google Shape;379;p1"/>
              <p:cNvSpPr/>
              <p:nvPr/>
            </p:nvSpPr>
            <p:spPr>
              <a:xfrm>
                <a:off x="342613" y="3921252"/>
                <a:ext cx="14478" cy="23622"/>
              </a:xfrm>
              <a:custGeom>
                <a:avLst/>
                <a:gdLst/>
                <a:ahLst/>
                <a:cxnLst/>
                <a:rect l="l" t="t" r="r" b="b"/>
                <a:pathLst>
                  <a:path w="14478" h="23622" extrusionOk="0">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6" y="6668"/>
                    </a:cubicBezTo>
                    <a:cubicBezTo>
                      <a:pt x="10477" y="7049"/>
                      <a:pt x="11144" y="7620"/>
                      <a:pt x="11621" y="8382"/>
                    </a:cubicBezTo>
                    <a:lnTo>
                      <a:pt x="11621" y="0"/>
                    </a:lnTo>
                    <a:lnTo>
                      <a:pt x="14478" y="0"/>
                    </a:lnTo>
                    <a:lnTo>
                      <a:pt x="14478" y="23241"/>
                    </a:lnTo>
                    <a:lnTo>
                      <a:pt x="11906" y="23241"/>
                    </a:lnTo>
                    <a:close/>
                    <a:moveTo>
                      <a:pt x="2858" y="14859"/>
                    </a:moveTo>
                    <a:cubicBezTo>
                      <a:pt x="2858" y="17050"/>
                      <a:pt x="3334" y="18669"/>
                      <a:pt x="4191" y="19717"/>
                    </a:cubicBezTo>
                    <a:cubicBezTo>
                      <a:pt x="5144" y="20765"/>
                      <a:pt x="6191" y="21336"/>
                      <a:pt x="7429" y="21336"/>
                    </a:cubicBezTo>
                    <a:cubicBezTo>
                      <a:pt x="8668" y="21336"/>
                      <a:pt x="9716" y="20860"/>
                      <a:pt x="10573" y="19812"/>
                    </a:cubicBezTo>
                    <a:cubicBezTo>
                      <a:pt x="11430" y="18764"/>
                      <a:pt x="11906" y="17241"/>
                      <a:pt x="11906" y="15145"/>
                    </a:cubicBezTo>
                    <a:cubicBezTo>
                      <a:pt x="11906" y="12859"/>
                      <a:pt x="11430" y="11144"/>
                      <a:pt x="10573" y="10097"/>
                    </a:cubicBezTo>
                    <a:cubicBezTo>
                      <a:pt x="9716" y="9049"/>
                      <a:pt x="8573" y="8477"/>
                      <a:pt x="7334" y="8477"/>
                    </a:cubicBezTo>
                    <a:cubicBezTo>
                      <a:pt x="6096" y="8477"/>
                      <a:pt x="5048" y="8954"/>
                      <a:pt x="4191" y="10001"/>
                    </a:cubicBezTo>
                    <a:cubicBezTo>
                      <a:pt x="3334" y="10954"/>
                      <a:pt x="2858" y="12668"/>
                      <a:pt x="2858" y="1485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0" name="Google Shape;380;p1"/>
              <p:cNvSpPr/>
              <p:nvPr/>
            </p:nvSpPr>
            <p:spPr>
              <a:xfrm>
                <a:off x="360615" y="3927253"/>
                <a:ext cx="15525" cy="17621"/>
              </a:xfrm>
              <a:custGeom>
                <a:avLst/>
                <a:gdLst/>
                <a:ahLst/>
                <a:cxnLst/>
                <a:rect l="l" t="t" r="r" b="b"/>
                <a:pathLst>
                  <a:path w="15525" h="17621" extrusionOk="0">
                    <a:moveTo>
                      <a:pt x="12573" y="11811"/>
                    </a:moveTo>
                    <a:lnTo>
                      <a:pt x="15526" y="12192"/>
                    </a:lnTo>
                    <a:cubicBezTo>
                      <a:pt x="15050" y="13907"/>
                      <a:pt x="14192" y="15240"/>
                      <a:pt x="12954" y="16193"/>
                    </a:cubicBezTo>
                    <a:cubicBezTo>
                      <a:pt x="11716" y="17145"/>
                      <a:pt x="10096" y="17621"/>
                      <a:pt x="8096" y="17621"/>
                    </a:cubicBezTo>
                    <a:cubicBezTo>
                      <a:pt x="5620" y="17621"/>
                      <a:pt x="3715" y="16859"/>
                      <a:pt x="2191" y="15335"/>
                    </a:cubicBezTo>
                    <a:cubicBezTo>
                      <a:pt x="667"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525" y="13907"/>
                      <a:pt x="12097"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1" name="Google Shape;381;p1"/>
              <p:cNvSpPr/>
              <p:nvPr/>
            </p:nvSpPr>
            <p:spPr>
              <a:xfrm>
                <a:off x="378713" y="3921252"/>
                <a:ext cx="14477" cy="23622"/>
              </a:xfrm>
              <a:custGeom>
                <a:avLst/>
                <a:gdLst/>
                <a:ahLst/>
                <a:cxnLst/>
                <a:rect l="l" t="t" r="r" b="b"/>
                <a:pathLst>
                  <a:path w="14477" h="23622" extrusionOk="0">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5" y="6668"/>
                    </a:cubicBezTo>
                    <a:cubicBezTo>
                      <a:pt x="10477" y="7144"/>
                      <a:pt x="11144" y="7620"/>
                      <a:pt x="11621" y="8382"/>
                    </a:cubicBezTo>
                    <a:lnTo>
                      <a:pt x="11621" y="0"/>
                    </a:lnTo>
                    <a:lnTo>
                      <a:pt x="14478" y="0"/>
                    </a:lnTo>
                    <a:lnTo>
                      <a:pt x="14478" y="23241"/>
                    </a:lnTo>
                    <a:lnTo>
                      <a:pt x="11906" y="23241"/>
                    </a:lnTo>
                    <a:close/>
                    <a:moveTo>
                      <a:pt x="2953" y="14859"/>
                    </a:moveTo>
                    <a:cubicBezTo>
                      <a:pt x="2953" y="17050"/>
                      <a:pt x="3429" y="18669"/>
                      <a:pt x="4286" y="19717"/>
                    </a:cubicBezTo>
                    <a:cubicBezTo>
                      <a:pt x="5239" y="20765"/>
                      <a:pt x="6286" y="21336"/>
                      <a:pt x="7525" y="21336"/>
                    </a:cubicBezTo>
                    <a:cubicBezTo>
                      <a:pt x="8763" y="21336"/>
                      <a:pt x="9811" y="20860"/>
                      <a:pt x="10668" y="19812"/>
                    </a:cubicBezTo>
                    <a:cubicBezTo>
                      <a:pt x="11525" y="18764"/>
                      <a:pt x="12002" y="17241"/>
                      <a:pt x="12002" y="15145"/>
                    </a:cubicBezTo>
                    <a:cubicBezTo>
                      <a:pt x="12002" y="12859"/>
                      <a:pt x="11525" y="11144"/>
                      <a:pt x="10668" y="10097"/>
                    </a:cubicBezTo>
                    <a:cubicBezTo>
                      <a:pt x="9811" y="9049"/>
                      <a:pt x="8668" y="8477"/>
                      <a:pt x="7429" y="8477"/>
                    </a:cubicBezTo>
                    <a:cubicBezTo>
                      <a:pt x="6191" y="8477"/>
                      <a:pt x="5144" y="8954"/>
                      <a:pt x="4286" y="10001"/>
                    </a:cubicBezTo>
                    <a:cubicBezTo>
                      <a:pt x="3334" y="10954"/>
                      <a:pt x="2953" y="12668"/>
                      <a:pt x="2953" y="1485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2" name="Google Shape;382;p1"/>
              <p:cNvSpPr/>
              <p:nvPr/>
            </p:nvSpPr>
            <p:spPr>
              <a:xfrm>
                <a:off x="406811" y="3921252"/>
                <a:ext cx="14573" cy="23622"/>
              </a:xfrm>
              <a:custGeom>
                <a:avLst/>
                <a:gdLst/>
                <a:ahLst/>
                <a:cxnLst/>
                <a:rect l="l" t="t" r="r" b="b"/>
                <a:pathLst>
                  <a:path w="14573" h="23622" extrusionOk="0">
                    <a:moveTo>
                      <a:pt x="2667" y="23241"/>
                    </a:moveTo>
                    <a:lnTo>
                      <a:pt x="0" y="23241"/>
                    </a:lnTo>
                    <a:lnTo>
                      <a:pt x="0" y="0"/>
                    </a:lnTo>
                    <a:lnTo>
                      <a:pt x="2858" y="0"/>
                    </a:lnTo>
                    <a:lnTo>
                      <a:pt x="2858" y="8287"/>
                    </a:lnTo>
                    <a:cubicBezTo>
                      <a:pt x="4096" y="6763"/>
                      <a:pt x="5620" y="6001"/>
                      <a:pt x="7430" y="6001"/>
                    </a:cubicBezTo>
                    <a:cubicBezTo>
                      <a:pt x="8477" y="6001"/>
                      <a:pt x="9430" y="6191"/>
                      <a:pt x="10382" y="6668"/>
                    </a:cubicBezTo>
                    <a:cubicBezTo>
                      <a:pt x="11335" y="7049"/>
                      <a:pt x="12097" y="7716"/>
                      <a:pt x="12668" y="8382"/>
                    </a:cubicBezTo>
                    <a:cubicBezTo>
                      <a:pt x="13240" y="9144"/>
                      <a:pt x="13716" y="10097"/>
                      <a:pt x="14097" y="11144"/>
                    </a:cubicBezTo>
                    <a:cubicBezTo>
                      <a:pt x="14478" y="12192"/>
                      <a:pt x="14573" y="13335"/>
                      <a:pt x="14573" y="14574"/>
                    </a:cubicBezTo>
                    <a:cubicBezTo>
                      <a:pt x="14573" y="17431"/>
                      <a:pt x="13906" y="19717"/>
                      <a:pt x="12478" y="21241"/>
                    </a:cubicBezTo>
                    <a:cubicBezTo>
                      <a:pt x="11049" y="22860"/>
                      <a:pt x="9335" y="23622"/>
                      <a:pt x="7334" y="23622"/>
                    </a:cubicBezTo>
                    <a:cubicBezTo>
                      <a:pt x="5334" y="23622"/>
                      <a:pt x="3810" y="22765"/>
                      <a:pt x="2667" y="21146"/>
                    </a:cubicBezTo>
                    <a:lnTo>
                      <a:pt x="2667" y="23241"/>
                    </a:lnTo>
                    <a:close/>
                    <a:moveTo>
                      <a:pt x="2572" y="14764"/>
                    </a:moveTo>
                    <a:cubicBezTo>
                      <a:pt x="2572" y="16764"/>
                      <a:pt x="2858" y="18288"/>
                      <a:pt x="3429" y="19145"/>
                    </a:cubicBezTo>
                    <a:cubicBezTo>
                      <a:pt x="4286" y="20574"/>
                      <a:pt x="5525" y="21336"/>
                      <a:pt x="7049" y="21336"/>
                    </a:cubicBezTo>
                    <a:cubicBezTo>
                      <a:pt x="8287" y="21336"/>
                      <a:pt x="9335" y="20765"/>
                      <a:pt x="10287" y="19717"/>
                    </a:cubicBezTo>
                    <a:cubicBezTo>
                      <a:pt x="11240" y="18669"/>
                      <a:pt x="11621" y="17050"/>
                      <a:pt x="11621" y="14859"/>
                    </a:cubicBezTo>
                    <a:cubicBezTo>
                      <a:pt x="11621" y="12668"/>
                      <a:pt x="11144" y="11049"/>
                      <a:pt x="10287" y="10001"/>
                    </a:cubicBezTo>
                    <a:cubicBezTo>
                      <a:pt x="9430" y="8954"/>
                      <a:pt x="8382" y="8477"/>
                      <a:pt x="7144" y="8477"/>
                    </a:cubicBezTo>
                    <a:cubicBezTo>
                      <a:pt x="5906" y="8477"/>
                      <a:pt x="4858" y="9049"/>
                      <a:pt x="3905" y="10097"/>
                    </a:cubicBezTo>
                    <a:cubicBezTo>
                      <a:pt x="3048" y="11144"/>
                      <a:pt x="2572" y="12668"/>
                      <a:pt x="2572" y="14764"/>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3" name="Google Shape;383;p1"/>
              <p:cNvSpPr/>
              <p:nvPr/>
            </p:nvSpPr>
            <p:spPr>
              <a:xfrm>
                <a:off x="423290" y="3927824"/>
                <a:ext cx="15430" cy="23717"/>
              </a:xfrm>
              <a:custGeom>
                <a:avLst/>
                <a:gdLst/>
                <a:ahLst/>
                <a:cxnLst/>
                <a:rect l="l" t="t" r="r" b="b"/>
                <a:pathLst>
                  <a:path w="15430" h="23717" extrusionOk="0">
                    <a:moveTo>
                      <a:pt x="1429" y="23146"/>
                    </a:moveTo>
                    <a:lnTo>
                      <a:pt x="1143" y="20479"/>
                    </a:lnTo>
                    <a:cubicBezTo>
                      <a:pt x="1810" y="20669"/>
                      <a:pt x="2286" y="20765"/>
                      <a:pt x="2762" y="20765"/>
                    </a:cubicBezTo>
                    <a:cubicBezTo>
                      <a:pt x="3429" y="20765"/>
                      <a:pt x="3905" y="20669"/>
                      <a:pt x="4286" y="20479"/>
                    </a:cubicBezTo>
                    <a:cubicBezTo>
                      <a:pt x="4667" y="20288"/>
                      <a:pt x="4953" y="20003"/>
                      <a:pt x="5239" y="19621"/>
                    </a:cubicBezTo>
                    <a:cubicBezTo>
                      <a:pt x="5429" y="19336"/>
                      <a:pt x="5715" y="18669"/>
                      <a:pt x="6096" y="17526"/>
                    </a:cubicBezTo>
                    <a:cubicBezTo>
                      <a:pt x="6191" y="17336"/>
                      <a:pt x="6191" y="17145"/>
                      <a:pt x="6382" y="16859"/>
                    </a:cubicBezTo>
                    <a:lnTo>
                      <a:pt x="0" y="0"/>
                    </a:lnTo>
                    <a:lnTo>
                      <a:pt x="3048" y="0"/>
                    </a:lnTo>
                    <a:lnTo>
                      <a:pt x="6572" y="9716"/>
                    </a:lnTo>
                    <a:cubicBezTo>
                      <a:pt x="7048" y="10954"/>
                      <a:pt x="7429" y="12287"/>
                      <a:pt x="7810" y="13621"/>
                    </a:cubicBezTo>
                    <a:cubicBezTo>
                      <a:pt x="8096" y="12287"/>
                      <a:pt x="8573" y="11049"/>
                      <a:pt x="8954" y="9811"/>
                    </a:cubicBezTo>
                    <a:lnTo>
                      <a:pt x="12573" y="0"/>
                    </a:lnTo>
                    <a:lnTo>
                      <a:pt x="15431" y="0"/>
                    </a:lnTo>
                    <a:lnTo>
                      <a:pt x="9049" y="17145"/>
                    </a:lnTo>
                    <a:cubicBezTo>
                      <a:pt x="8382" y="18955"/>
                      <a:pt x="7810" y="20288"/>
                      <a:pt x="7429" y="20955"/>
                    </a:cubicBezTo>
                    <a:cubicBezTo>
                      <a:pt x="6953" y="21908"/>
                      <a:pt x="6382" y="22574"/>
                      <a:pt x="5715" y="23051"/>
                    </a:cubicBezTo>
                    <a:cubicBezTo>
                      <a:pt x="5048" y="23527"/>
                      <a:pt x="4286" y="23717"/>
                      <a:pt x="3334" y="23717"/>
                    </a:cubicBezTo>
                    <a:cubicBezTo>
                      <a:pt x="2762" y="23527"/>
                      <a:pt x="2096" y="23432"/>
                      <a:pt x="1429" y="23146"/>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4" name="Google Shape;384;p1"/>
              <p:cNvSpPr/>
              <p:nvPr/>
            </p:nvSpPr>
            <p:spPr>
              <a:xfrm>
                <a:off x="448436" y="3921729"/>
                <a:ext cx="8286" cy="22955"/>
              </a:xfrm>
              <a:custGeom>
                <a:avLst/>
                <a:gdLst/>
                <a:ahLst/>
                <a:cxnLst/>
                <a:rect l="l" t="t" r="r" b="b"/>
                <a:pathLst>
                  <a:path w="8286" h="22955" extrusionOk="0">
                    <a:moveTo>
                      <a:pt x="7906" y="20193"/>
                    </a:moveTo>
                    <a:lnTo>
                      <a:pt x="8287" y="22670"/>
                    </a:lnTo>
                    <a:cubicBezTo>
                      <a:pt x="7525" y="22860"/>
                      <a:pt x="6763" y="22955"/>
                      <a:pt x="6096" y="22955"/>
                    </a:cubicBezTo>
                    <a:cubicBezTo>
                      <a:pt x="5048" y="22955"/>
                      <a:pt x="4286" y="22765"/>
                      <a:pt x="3715" y="22479"/>
                    </a:cubicBezTo>
                    <a:cubicBezTo>
                      <a:pt x="3143" y="22193"/>
                      <a:pt x="2762" y="21717"/>
                      <a:pt x="2477" y="21146"/>
                    </a:cubicBezTo>
                    <a:cubicBezTo>
                      <a:pt x="2286" y="20574"/>
                      <a:pt x="2096" y="19526"/>
                      <a:pt x="2096" y="17812"/>
                    </a:cubicBezTo>
                    <a:lnTo>
                      <a:pt x="2096" y="8096"/>
                    </a:lnTo>
                    <a:lnTo>
                      <a:pt x="0" y="8096"/>
                    </a:lnTo>
                    <a:lnTo>
                      <a:pt x="0" y="5905"/>
                    </a:lnTo>
                    <a:lnTo>
                      <a:pt x="2096" y="5905"/>
                    </a:lnTo>
                    <a:lnTo>
                      <a:pt x="2096" y="1714"/>
                    </a:lnTo>
                    <a:lnTo>
                      <a:pt x="4953" y="0"/>
                    </a:lnTo>
                    <a:lnTo>
                      <a:pt x="4953" y="5905"/>
                    </a:lnTo>
                    <a:lnTo>
                      <a:pt x="7810" y="5905"/>
                    </a:lnTo>
                    <a:lnTo>
                      <a:pt x="7810" y="8096"/>
                    </a:lnTo>
                    <a:lnTo>
                      <a:pt x="4953" y="8096"/>
                    </a:lnTo>
                    <a:lnTo>
                      <a:pt x="4953" y="17907"/>
                    </a:lnTo>
                    <a:cubicBezTo>
                      <a:pt x="4953" y="18764"/>
                      <a:pt x="5048" y="19240"/>
                      <a:pt x="5144" y="19431"/>
                    </a:cubicBezTo>
                    <a:cubicBezTo>
                      <a:pt x="5239" y="19621"/>
                      <a:pt x="5429" y="19812"/>
                      <a:pt x="5620" y="20003"/>
                    </a:cubicBezTo>
                    <a:cubicBezTo>
                      <a:pt x="5810" y="20098"/>
                      <a:pt x="6191" y="20193"/>
                      <a:pt x="6572" y="20193"/>
                    </a:cubicBezTo>
                    <a:cubicBezTo>
                      <a:pt x="7048" y="20383"/>
                      <a:pt x="7429" y="20288"/>
                      <a:pt x="7906" y="2019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5" name="Google Shape;385;p1"/>
              <p:cNvSpPr/>
              <p:nvPr/>
            </p:nvSpPr>
            <p:spPr>
              <a:xfrm>
                <a:off x="459199" y="3921252"/>
                <a:ext cx="13716" cy="23431"/>
              </a:xfrm>
              <a:custGeom>
                <a:avLst/>
                <a:gdLst/>
                <a:ahLst/>
                <a:cxnLst/>
                <a:rect l="l" t="t" r="r" b="b"/>
                <a:pathLst>
                  <a:path w="13716" h="23431" extrusionOk="0">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4" y="8001"/>
                      <a:pt x="13145" y="8858"/>
                    </a:cubicBezTo>
                    <a:cubicBezTo>
                      <a:pt x="13526" y="9716"/>
                      <a:pt x="13716" y="10954"/>
                      <a:pt x="13716" y="12668"/>
                    </a:cubicBezTo>
                    <a:lnTo>
                      <a:pt x="13716" y="23336"/>
                    </a:lnTo>
                    <a:lnTo>
                      <a:pt x="10858" y="23336"/>
                    </a:lnTo>
                    <a:lnTo>
                      <a:pt x="10858" y="12668"/>
                    </a:lnTo>
                    <a:cubicBezTo>
                      <a:pt x="10858" y="11240"/>
                      <a:pt x="10573" y="10192"/>
                      <a:pt x="9906" y="9525"/>
                    </a:cubicBezTo>
                    <a:cubicBezTo>
                      <a:pt x="9239" y="8858"/>
                      <a:pt x="8382" y="8573"/>
                      <a:pt x="7239" y="8573"/>
                    </a:cubicBezTo>
                    <a:cubicBezTo>
                      <a:pt x="6382" y="8573"/>
                      <a:pt x="5620" y="8763"/>
                      <a:pt x="4858" y="9239"/>
                    </a:cubicBezTo>
                    <a:cubicBezTo>
                      <a:pt x="4096" y="9716"/>
                      <a:pt x="3620" y="10287"/>
                      <a:pt x="3239" y="11049"/>
                    </a:cubicBezTo>
                    <a:cubicBezTo>
                      <a:pt x="2953" y="11811"/>
                      <a:pt x="2762" y="12859"/>
                      <a:pt x="2762" y="14192"/>
                    </a:cubicBezTo>
                    <a:lnTo>
                      <a:pt x="2762" y="23432"/>
                    </a:lnTo>
                    <a:lnTo>
                      <a:pt x="0" y="2343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6" name="Google Shape;386;p1"/>
              <p:cNvSpPr/>
              <p:nvPr/>
            </p:nvSpPr>
            <p:spPr>
              <a:xfrm>
                <a:off x="476154" y="3927253"/>
                <a:ext cx="15525" cy="17621"/>
              </a:xfrm>
              <a:custGeom>
                <a:avLst/>
                <a:gdLst/>
                <a:ahLst/>
                <a:cxnLst/>
                <a:rect l="l" t="t" r="r" b="b"/>
                <a:pathLst>
                  <a:path w="15525" h="17621" extrusionOk="0">
                    <a:moveTo>
                      <a:pt x="12573" y="11811"/>
                    </a:moveTo>
                    <a:lnTo>
                      <a:pt x="15526" y="12192"/>
                    </a:lnTo>
                    <a:cubicBezTo>
                      <a:pt x="15049" y="13907"/>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620" y="13907"/>
                      <a:pt x="12192" y="13049"/>
                      <a:pt x="12573" y="11811"/>
                    </a:cubicBezTo>
                    <a:close/>
                    <a:moveTo>
                      <a:pt x="3238" y="7239"/>
                    </a:moveTo>
                    <a:lnTo>
                      <a:pt x="12668" y="7239"/>
                    </a:lnTo>
                    <a:cubicBezTo>
                      <a:pt x="12573" y="5810"/>
                      <a:pt x="12192" y="4763"/>
                      <a:pt x="11620" y="4096"/>
                    </a:cubicBezTo>
                    <a:cubicBezTo>
                      <a:pt x="10668" y="2953"/>
                      <a:pt x="9525" y="2477"/>
                      <a:pt x="8096" y="2477"/>
                    </a:cubicBezTo>
                    <a:cubicBezTo>
                      <a:pt x="6763" y="2477"/>
                      <a:pt x="5715" y="2953"/>
                      <a:pt x="4763" y="3810"/>
                    </a:cubicBezTo>
                    <a:cubicBezTo>
                      <a:pt x="3810" y="4572"/>
                      <a:pt x="3334" y="5715"/>
                      <a:pt x="3238"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387" name="Google Shape;387;p1"/>
            <p:cNvGrpSpPr/>
            <p:nvPr/>
          </p:nvGrpSpPr>
          <p:grpSpPr>
            <a:xfrm>
              <a:off x="246506" y="3957638"/>
              <a:ext cx="321849" cy="30194"/>
              <a:chOff x="246506" y="3957638"/>
              <a:chExt cx="321849" cy="30194"/>
            </a:xfrm>
          </p:grpSpPr>
          <p:sp>
            <p:nvSpPr>
              <p:cNvPr id="388" name="Google Shape;388;p1"/>
              <p:cNvSpPr/>
              <p:nvPr/>
            </p:nvSpPr>
            <p:spPr>
              <a:xfrm>
                <a:off x="246506" y="3957638"/>
                <a:ext cx="17430" cy="23336"/>
              </a:xfrm>
              <a:custGeom>
                <a:avLst/>
                <a:gdLst/>
                <a:ahLst/>
                <a:cxnLst/>
                <a:rect l="l" t="t" r="r" b="b"/>
                <a:pathLst>
                  <a:path w="17430" h="23336" extrusionOk="0">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9" name="Google Shape;389;p1"/>
              <p:cNvSpPr/>
              <p:nvPr/>
            </p:nvSpPr>
            <p:spPr>
              <a:xfrm>
                <a:off x="267746" y="3963638"/>
                <a:ext cx="9143" cy="17335"/>
              </a:xfrm>
              <a:custGeom>
                <a:avLst/>
                <a:gdLst/>
                <a:ahLst/>
                <a:cxnLst/>
                <a:rect l="l" t="t" r="r" b="b"/>
                <a:pathLst>
                  <a:path w="9143" h="17335" extrusionOk="0">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0" name="Google Shape;390;p1"/>
              <p:cNvSpPr/>
              <p:nvPr/>
            </p:nvSpPr>
            <p:spPr>
              <a:xfrm>
                <a:off x="277557" y="3963734"/>
                <a:ext cx="15525" cy="17525"/>
              </a:xfrm>
              <a:custGeom>
                <a:avLst/>
                <a:gdLst/>
                <a:ahLst/>
                <a:cxnLst/>
                <a:rect l="l" t="t" r="r" b="b"/>
                <a:pathLst>
                  <a:path w="15525" h="17525" extrusionOk="0">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1" name="Google Shape;391;p1"/>
              <p:cNvSpPr/>
              <p:nvPr/>
            </p:nvSpPr>
            <p:spPr>
              <a:xfrm>
                <a:off x="295464" y="3963448"/>
                <a:ext cx="13906" cy="17525"/>
              </a:xfrm>
              <a:custGeom>
                <a:avLst/>
                <a:gdLst/>
                <a:ahLst/>
                <a:cxnLst/>
                <a:rect l="l" t="t" r="r" b="b"/>
                <a:pathLst>
                  <a:path w="13906" h="17525" extrusionOk="0">
                    <a:moveTo>
                      <a:pt x="0" y="12382"/>
                    </a:moveTo>
                    <a:lnTo>
                      <a:pt x="2857" y="11906"/>
                    </a:lnTo>
                    <a:cubicBezTo>
                      <a:pt x="3048" y="13049"/>
                      <a:pt x="3429" y="13906"/>
                      <a:pt x="4191" y="14478"/>
                    </a:cubicBezTo>
                    <a:cubicBezTo>
                      <a:pt x="4953" y="15049"/>
                      <a:pt x="5905" y="15335"/>
                      <a:pt x="7239" y="15335"/>
                    </a:cubicBezTo>
                    <a:cubicBezTo>
                      <a:pt x="8572" y="15335"/>
                      <a:pt x="9525" y="15049"/>
                      <a:pt x="10192" y="14573"/>
                    </a:cubicBezTo>
                    <a:cubicBezTo>
                      <a:pt x="10858" y="14002"/>
                      <a:pt x="11144" y="13430"/>
                      <a:pt x="11144" y="12668"/>
                    </a:cubicBezTo>
                    <a:cubicBezTo>
                      <a:pt x="11144" y="12001"/>
                      <a:pt x="10858" y="11525"/>
                      <a:pt x="10287" y="11144"/>
                    </a:cubicBezTo>
                    <a:cubicBezTo>
                      <a:pt x="9906" y="10858"/>
                      <a:pt x="8953"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7" y="953"/>
                      <a:pt x="3429" y="667"/>
                      <a:pt x="4191" y="381"/>
                    </a:cubicBezTo>
                    <a:cubicBezTo>
                      <a:pt x="4953" y="190"/>
                      <a:pt x="5810" y="0"/>
                      <a:pt x="6667" y="0"/>
                    </a:cubicBezTo>
                    <a:cubicBezTo>
                      <a:pt x="8001" y="0"/>
                      <a:pt x="9144" y="190"/>
                      <a:pt x="10192" y="571"/>
                    </a:cubicBezTo>
                    <a:cubicBezTo>
                      <a:pt x="11144" y="953"/>
                      <a:pt x="11906" y="1429"/>
                      <a:pt x="12382"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4" y="2286"/>
                      <a:pt x="4572" y="2476"/>
                      <a:pt x="4096" y="2953"/>
                    </a:cubicBezTo>
                    <a:cubicBezTo>
                      <a:pt x="3524" y="3429"/>
                      <a:pt x="3238" y="3905"/>
                      <a:pt x="3238" y="4477"/>
                    </a:cubicBezTo>
                    <a:cubicBezTo>
                      <a:pt x="3238"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3"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381" y="14192"/>
                      <a:pt x="0" y="1238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2" name="Google Shape;392;p1"/>
              <p:cNvSpPr/>
              <p:nvPr/>
            </p:nvSpPr>
            <p:spPr>
              <a:xfrm>
                <a:off x="312895" y="3963638"/>
                <a:ext cx="22764" cy="17240"/>
              </a:xfrm>
              <a:custGeom>
                <a:avLst/>
                <a:gdLst/>
                <a:ahLst/>
                <a:cxnLst/>
                <a:rect l="l" t="t" r="r" b="b"/>
                <a:pathLst>
                  <a:path w="22764" h="17240" extrusionOk="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2" y="4191"/>
                    </a:cubicBezTo>
                    <a:cubicBezTo>
                      <a:pt x="19431" y="3715"/>
                      <a:pt x="19145" y="3238"/>
                      <a:pt x="18574" y="2953"/>
                    </a:cubicBezTo>
                    <a:cubicBezTo>
                      <a:pt x="18098" y="2667"/>
                      <a:pt x="17526" y="2477"/>
                      <a:pt x="16859" y="2477"/>
                    </a:cubicBezTo>
                    <a:cubicBezTo>
                      <a:pt x="15716" y="2477"/>
                      <a:pt x="14669" y="2857"/>
                      <a:pt x="13907" y="3620"/>
                    </a:cubicBezTo>
                    <a:cubicBezTo>
                      <a:pt x="13145"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20" y="4191"/>
                      <a:pt x="3239" y="4953"/>
                    </a:cubicBezTo>
                    <a:cubicBezTo>
                      <a:pt x="2953" y="5810"/>
                      <a:pt x="2762" y="6953"/>
                      <a:pt x="2762" y="8477"/>
                    </a:cubicBezTo>
                    <a:lnTo>
                      <a:pt x="2762" y="17240"/>
                    </a:lnTo>
                    <a:lnTo>
                      <a:pt x="0" y="1724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3" name="Google Shape;393;p1"/>
              <p:cNvSpPr/>
              <p:nvPr/>
            </p:nvSpPr>
            <p:spPr>
              <a:xfrm>
                <a:off x="339946" y="3964020"/>
                <a:ext cx="13716" cy="17240"/>
              </a:xfrm>
              <a:custGeom>
                <a:avLst/>
                <a:gdLst/>
                <a:ahLst/>
                <a:cxnLst/>
                <a:rect l="l" t="t" r="r" b="b"/>
                <a:pathLst>
                  <a:path w="13716" h="17240" extrusionOk="0">
                    <a:moveTo>
                      <a:pt x="11049" y="16859"/>
                    </a:moveTo>
                    <a:lnTo>
                      <a:pt x="11049" y="14383"/>
                    </a:lnTo>
                    <a:cubicBezTo>
                      <a:pt x="9715" y="16288"/>
                      <a:pt x="8001" y="17240"/>
                      <a:pt x="5715" y="17240"/>
                    </a:cubicBezTo>
                    <a:cubicBezTo>
                      <a:pt x="4763" y="17240"/>
                      <a:pt x="3810" y="17050"/>
                      <a:pt x="2953" y="16669"/>
                    </a:cubicBezTo>
                    <a:cubicBezTo>
                      <a:pt x="2096" y="16288"/>
                      <a:pt x="1429" y="15812"/>
                      <a:pt x="1048" y="15240"/>
                    </a:cubicBezTo>
                    <a:cubicBezTo>
                      <a:pt x="667" y="14669"/>
                      <a:pt x="381" y="14002"/>
                      <a:pt x="190" y="13145"/>
                    </a:cubicBezTo>
                    <a:cubicBezTo>
                      <a:pt x="95" y="12573"/>
                      <a:pt x="0" y="11716"/>
                      <a:pt x="0" y="10478"/>
                    </a:cubicBezTo>
                    <a:lnTo>
                      <a:pt x="0" y="0"/>
                    </a:lnTo>
                    <a:lnTo>
                      <a:pt x="2858" y="0"/>
                    </a:lnTo>
                    <a:lnTo>
                      <a:pt x="2858" y="9334"/>
                    </a:lnTo>
                    <a:cubicBezTo>
                      <a:pt x="2858" y="10858"/>
                      <a:pt x="2953" y="11811"/>
                      <a:pt x="3048" y="12382"/>
                    </a:cubicBezTo>
                    <a:cubicBezTo>
                      <a:pt x="3238" y="13145"/>
                      <a:pt x="3619" y="13716"/>
                      <a:pt x="4191" y="14192"/>
                    </a:cubicBezTo>
                    <a:cubicBezTo>
                      <a:pt x="4763" y="14669"/>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4" name="Google Shape;394;p1"/>
              <p:cNvSpPr/>
              <p:nvPr/>
            </p:nvSpPr>
            <p:spPr>
              <a:xfrm>
                <a:off x="356900" y="3963448"/>
                <a:ext cx="13906" cy="17525"/>
              </a:xfrm>
              <a:custGeom>
                <a:avLst/>
                <a:gdLst/>
                <a:ahLst/>
                <a:cxnLst/>
                <a:rect l="l" t="t" r="r" b="b"/>
                <a:pathLst>
                  <a:path w="13906" h="17525" extrusionOk="0">
                    <a:moveTo>
                      <a:pt x="0" y="12382"/>
                    </a:moveTo>
                    <a:lnTo>
                      <a:pt x="2858" y="11906"/>
                    </a:lnTo>
                    <a:cubicBezTo>
                      <a:pt x="3048" y="13049"/>
                      <a:pt x="3429" y="13906"/>
                      <a:pt x="4191" y="14478"/>
                    </a:cubicBezTo>
                    <a:cubicBezTo>
                      <a:pt x="4953" y="15049"/>
                      <a:pt x="5906" y="15335"/>
                      <a:pt x="7239" y="15335"/>
                    </a:cubicBezTo>
                    <a:cubicBezTo>
                      <a:pt x="8573" y="15335"/>
                      <a:pt x="9525" y="15049"/>
                      <a:pt x="10192" y="14573"/>
                    </a:cubicBezTo>
                    <a:cubicBezTo>
                      <a:pt x="10858" y="14002"/>
                      <a:pt x="11144" y="13430"/>
                      <a:pt x="11144" y="12668"/>
                    </a:cubicBezTo>
                    <a:cubicBezTo>
                      <a:pt x="11144" y="12001"/>
                      <a:pt x="10858" y="11525"/>
                      <a:pt x="10287" y="11144"/>
                    </a:cubicBezTo>
                    <a:cubicBezTo>
                      <a:pt x="9906" y="10858"/>
                      <a:pt x="8954"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8" y="953"/>
                      <a:pt x="3429" y="667"/>
                      <a:pt x="4191" y="381"/>
                    </a:cubicBezTo>
                    <a:cubicBezTo>
                      <a:pt x="4953" y="190"/>
                      <a:pt x="5810" y="0"/>
                      <a:pt x="6667" y="0"/>
                    </a:cubicBezTo>
                    <a:cubicBezTo>
                      <a:pt x="8001" y="0"/>
                      <a:pt x="9144" y="190"/>
                      <a:pt x="10192" y="571"/>
                    </a:cubicBezTo>
                    <a:cubicBezTo>
                      <a:pt x="11144" y="953"/>
                      <a:pt x="11906" y="1429"/>
                      <a:pt x="12383"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5" y="2286"/>
                      <a:pt x="4572" y="2476"/>
                      <a:pt x="4096" y="2953"/>
                    </a:cubicBezTo>
                    <a:cubicBezTo>
                      <a:pt x="3524" y="3429"/>
                      <a:pt x="3239" y="3905"/>
                      <a:pt x="3239" y="4477"/>
                    </a:cubicBezTo>
                    <a:cubicBezTo>
                      <a:pt x="3239"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4"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286" y="14192"/>
                      <a:pt x="0" y="12382"/>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5" name="Google Shape;395;p1"/>
              <p:cNvSpPr/>
              <p:nvPr/>
            </p:nvSpPr>
            <p:spPr>
              <a:xfrm>
                <a:off x="373950" y="3961829"/>
                <a:ext cx="15239" cy="15335"/>
              </a:xfrm>
              <a:custGeom>
                <a:avLst/>
                <a:gdLst/>
                <a:ahLst/>
                <a:cxnLst/>
                <a:rect l="l" t="t" r="r" b="b"/>
                <a:pathLst>
                  <a:path w="15239" h="15335" extrusionOk="0">
                    <a:moveTo>
                      <a:pt x="6286" y="15335"/>
                    </a:moveTo>
                    <a:lnTo>
                      <a:pt x="6286" y="8954"/>
                    </a:lnTo>
                    <a:lnTo>
                      <a:pt x="0" y="8954"/>
                    </a:lnTo>
                    <a:lnTo>
                      <a:pt x="0" y="6287"/>
                    </a:lnTo>
                    <a:lnTo>
                      <a:pt x="6286" y="6287"/>
                    </a:lnTo>
                    <a:lnTo>
                      <a:pt x="6286" y="0"/>
                    </a:lnTo>
                    <a:lnTo>
                      <a:pt x="8954" y="0"/>
                    </a:lnTo>
                    <a:lnTo>
                      <a:pt x="8954" y="6287"/>
                    </a:lnTo>
                    <a:lnTo>
                      <a:pt x="15240" y="6287"/>
                    </a:lnTo>
                    <a:lnTo>
                      <a:pt x="15240" y="8954"/>
                    </a:lnTo>
                    <a:lnTo>
                      <a:pt x="8954" y="8954"/>
                    </a:lnTo>
                    <a:lnTo>
                      <a:pt x="8954" y="15335"/>
                    </a:lnTo>
                    <a:lnTo>
                      <a:pt x="6286" y="15335"/>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6" name="Google Shape;396;p1"/>
              <p:cNvSpPr/>
              <p:nvPr/>
            </p:nvSpPr>
            <p:spPr>
              <a:xfrm>
                <a:off x="402621" y="3957638"/>
                <a:ext cx="17716" cy="23241"/>
              </a:xfrm>
              <a:custGeom>
                <a:avLst/>
                <a:gdLst/>
                <a:ahLst/>
                <a:cxnLst/>
                <a:rect l="l" t="t" r="r" b="b"/>
                <a:pathLst>
                  <a:path w="17716" h="23241" extrusionOk="0">
                    <a:moveTo>
                      <a:pt x="0" y="23241"/>
                    </a:moveTo>
                    <a:lnTo>
                      <a:pt x="0" y="0"/>
                    </a:lnTo>
                    <a:lnTo>
                      <a:pt x="8763" y="0"/>
                    </a:lnTo>
                    <a:cubicBezTo>
                      <a:pt x="10287" y="0"/>
                      <a:pt x="11525" y="95"/>
                      <a:pt x="12287" y="191"/>
                    </a:cubicBezTo>
                    <a:cubicBezTo>
                      <a:pt x="13430" y="381"/>
                      <a:pt x="14383" y="762"/>
                      <a:pt x="15145" y="1238"/>
                    </a:cubicBezTo>
                    <a:cubicBezTo>
                      <a:pt x="15907" y="1810"/>
                      <a:pt x="16573" y="2477"/>
                      <a:pt x="17050" y="3524"/>
                    </a:cubicBezTo>
                    <a:cubicBezTo>
                      <a:pt x="17526" y="4477"/>
                      <a:pt x="17717" y="5525"/>
                      <a:pt x="17717" y="6668"/>
                    </a:cubicBezTo>
                    <a:cubicBezTo>
                      <a:pt x="17717" y="8668"/>
                      <a:pt x="17050" y="10287"/>
                      <a:pt x="15811" y="11716"/>
                    </a:cubicBezTo>
                    <a:cubicBezTo>
                      <a:pt x="14573" y="13049"/>
                      <a:pt x="12287" y="13811"/>
                      <a:pt x="8953" y="13811"/>
                    </a:cubicBezTo>
                    <a:lnTo>
                      <a:pt x="2953" y="13811"/>
                    </a:lnTo>
                    <a:lnTo>
                      <a:pt x="2953" y="23241"/>
                    </a:lnTo>
                    <a:lnTo>
                      <a:pt x="0" y="23241"/>
                    </a:lnTo>
                    <a:close/>
                    <a:moveTo>
                      <a:pt x="3048" y="11049"/>
                    </a:moveTo>
                    <a:lnTo>
                      <a:pt x="9049" y="11049"/>
                    </a:lnTo>
                    <a:cubicBezTo>
                      <a:pt x="11049" y="11049"/>
                      <a:pt x="12478" y="10668"/>
                      <a:pt x="13240" y="9906"/>
                    </a:cubicBezTo>
                    <a:cubicBezTo>
                      <a:pt x="14097" y="9144"/>
                      <a:pt x="14478" y="8096"/>
                      <a:pt x="14478" y="6763"/>
                    </a:cubicBezTo>
                    <a:cubicBezTo>
                      <a:pt x="14478" y="5810"/>
                      <a:pt x="14192" y="4953"/>
                      <a:pt x="13716" y="4286"/>
                    </a:cubicBezTo>
                    <a:cubicBezTo>
                      <a:pt x="13240" y="3620"/>
                      <a:pt x="12573" y="3143"/>
                      <a:pt x="11811" y="2953"/>
                    </a:cubicBezTo>
                    <a:cubicBezTo>
                      <a:pt x="11335" y="2858"/>
                      <a:pt x="10382" y="2762"/>
                      <a:pt x="8953" y="2762"/>
                    </a:cubicBezTo>
                    <a:lnTo>
                      <a:pt x="3048" y="2762"/>
                    </a:lnTo>
                    <a:lnTo>
                      <a:pt x="3048" y="1104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7" name="Google Shape;397;p1"/>
              <p:cNvSpPr/>
              <p:nvPr/>
            </p:nvSpPr>
            <p:spPr>
              <a:xfrm>
                <a:off x="423861" y="3963638"/>
                <a:ext cx="9143" cy="17335"/>
              </a:xfrm>
              <a:custGeom>
                <a:avLst/>
                <a:gdLst/>
                <a:ahLst/>
                <a:cxnLst/>
                <a:rect l="l" t="t" r="r" b="b"/>
                <a:pathLst>
                  <a:path w="9143" h="17335" extrusionOk="0">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8" name="Google Shape;398;p1"/>
              <p:cNvSpPr/>
              <p:nvPr/>
            </p:nvSpPr>
            <p:spPr>
              <a:xfrm>
                <a:off x="433672" y="3963638"/>
                <a:ext cx="15811" cy="17621"/>
              </a:xfrm>
              <a:custGeom>
                <a:avLst/>
                <a:gdLst/>
                <a:ahLst/>
                <a:cxnLst/>
                <a:rect l="l" t="t" r="r" b="b"/>
                <a:pathLst>
                  <a:path w="15811" h="17621" extrusionOk="0">
                    <a:moveTo>
                      <a:pt x="0" y="8858"/>
                    </a:moveTo>
                    <a:cubicBezTo>
                      <a:pt x="0" y="5715"/>
                      <a:pt x="857" y="3429"/>
                      <a:pt x="2572" y="1905"/>
                    </a:cubicBezTo>
                    <a:cubicBezTo>
                      <a:pt x="4001" y="667"/>
                      <a:pt x="5810" y="0"/>
                      <a:pt x="7906" y="0"/>
                    </a:cubicBezTo>
                    <a:cubicBezTo>
                      <a:pt x="10192" y="0"/>
                      <a:pt x="12097" y="762"/>
                      <a:pt x="13621" y="2286"/>
                    </a:cubicBezTo>
                    <a:cubicBezTo>
                      <a:pt x="15050" y="3810"/>
                      <a:pt x="15812" y="5905"/>
                      <a:pt x="15812" y="8572"/>
                    </a:cubicBezTo>
                    <a:cubicBezTo>
                      <a:pt x="15812" y="10763"/>
                      <a:pt x="15526" y="12478"/>
                      <a:pt x="14859" y="13716"/>
                    </a:cubicBezTo>
                    <a:cubicBezTo>
                      <a:pt x="14192" y="14954"/>
                      <a:pt x="13240" y="15907"/>
                      <a:pt x="12002" y="16573"/>
                    </a:cubicBezTo>
                    <a:cubicBezTo>
                      <a:pt x="10763" y="17240"/>
                      <a:pt x="9430" y="17621"/>
                      <a:pt x="7906" y="17621"/>
                    </a:cubicBezTo>
                    <a:cubicBezTo>
                      <a:pt x="5525" y="17621"/>
                      <a:pt x="3620" y="16859"/>
                      <a:pt x="2191" y="15335"/>
                    </a:cubicBezTo>
                    <a:cubicBezTo>
                      <a:pt x="762" y="13906"/>
                      <a:pt x="0" y="11716"/>
                      <a:pt x="0" y="8858"/>
                    </a:cubicBezTo>
                    <a:close/>
                    <a:moveTo>
                      <a:pt x="2953" y="8858"/>
                    </a:moveTo>
                    <a:cubicBezTo>
                      <a:pt x="2953" y="11049"/>
                      <a:pt x="3429" y="12668"/>
                      <a:pt x="4382" y="13716"/>
                    </a:cubicBezTo>
                    <a:cubicBezTo>
                      <a:pt x="5334" y="14764"/>
                      <a:pt x="6477" y="15335"/>
                      <a:pt x="7906" y="15335"/>
                    </a:cubicBezTo>
                    <a:cubicBezTo>
                      <a:pt x="9335" y="15335"/>
                      <a:pt x="10478" y="14764"/>
                      <a:pt x="11430" y="13716"/>
                    </a:cubicBezTo>
                    <a:cubicBezTo>
                      <a:pt x="12383" y="12668"/>
                      <a:pt x="12859" y="10954"/>
                      <a:pt x="12859" y="8763"/>
                    </a:cubicBezTo>
                    <a:cubicBezTo>
                      <a:pt x="12859" y="6668"/>
                      <a:pt x="12383" y="5144"/>
                      <a:pt x="11430" y="4001"/>
                    </a:cubicBezTo>
                    <a:cubicBezTo>
                      <a:pt x="10478" y="2953"/>
                      <a:pt x="9335" y="2381"/>
                      <a:pt x="7906" y="2381"/>
                    </a:cubicBezTo>
                    <a:cubicBezTo>
                      <a:pt x="6477" y="2381"/>
                      <a:pt x="5334" y="2953"/>
                      <a:pt x="4382" y="4001"/>
                    </a:cubicBezTo>
                    <a:cubicBezTo>
                      <a:pt x="3429" y="5048"/>
                      <a:pt x="2953" y="6668"/>
                      <a:pt x="2953"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9" name="Google Shape;399;p1"/>
              <p:cNvSpPr/>
              <p:nvPr/>
            </p:nvSpPr>
            <p:spPr>
              <a:xfrm>
                <a:off x="451579" y="3963734"/>
                <a:ext cx="14954" cy="24098"/>
              </a:xfrm>
              <a:custGeom>
                <a:avLst/>
                <a:gdLst/>
                <a:ahLst/>
                <a:cxnLst/>
                <a:rect l="l" t="t" r="r" b="b"/>
                <a:pathLst>
                  <a:path w="14954" h="24098" extrusionOk="0">
                    <a:moveTo>
                      <a:pt x="667" y="18574"/>
                    </a:moveTo>
                    <a:lnTo>
                      <a:pt x="3429" y="18955"/>
                    </a:lnTo>
                    <a:cubicBezTo>
                      <a:pt x="3524" y="19812"/>
                      <a:pt x="3905" y="20479"/>
                      <a:pt x="4381" y="20860"/>
                    </a:cubicBezTo>
                    <a:cubicBezTo>
                      <a:pt x="5048" y="21431"/>
                      <a:pt x="6096" y="21622"/>
                      <a:pt x="7239" y="21622"/>
                    </a:cubicBezTo>
                    <a:cubicBezTo>
                      <a:pt x="8573" y="21622"/>
                      <a:pt x="9620" y="21336"/>
                      <a:pt x="10287" y="20860"/>
                    </a:cubicBezTo>
                    <a:cubicBezTo>
                      <a:pt x="11049" y="20288"/>
                      <a:pt x="11525" y="19621"/>
                      <a:pt x="11716" y="18669"/>
                    </a:cubicBezTo>
                    <a:cubicBezTo>
                      <a:pt x="11906" y="18097"/>
                      <a:pt x="11906" y="16859"/>
                      <a:pt x="11906" y="15049"/>
                    </a:cubicBezTo>
                    <a:cubicBezTo>
                      <a:pt x="10668" y="16478"/>
                      <a:pt x="9144" y="17240"/>
                      <a:pt x="7239" y="17240"/>
                    </a:cubicBezTo>
                    <a:cubicBezTo>
                      <a:pt x="4953" y="17240"/>
                      <a:pt x="3143" y="16383"/>
                      <a:pt x="1905" y="14764"/>
                    </a:cubicBezTo>
                    <a:cubicBezTo>
                      <a:pt x="667" y="13049"/>
                      <a:pt x="0" y="11049"/>
                      <a:pt x="0" y="8763"/>
                    </a:cubicBezTo>
                    <a:cubicBezTo>
                      <a:pt x="0" y="7144"/>
                      <a:pt x="286" y="5715"/>
                      <a:pt x="857" y="4286"/>
                    </a:cubicBezTo>
                    <a:cubicBezTo>
                      <a:pt x="1429" y="2953"/>
                      <a:pt x="2286" y="1905"/>
                      <a:pt x="3429" y="1143"/>
                    </a:cubicBezTo>
                    <a:cubicBezTo>
                      <a:pt x="4572" y="381"/>
                      <a:pt x="5810" y="0"/>
                      <a:pt x="7334" y="0"/>
                    </a:cubicBezTo>
                    <a:cubicBezTo>
                      <a:pt x="9334" y="0"/>
                      <a:pt x="10954" y="762"/>
                      <a:pt x="12287" y="2381"/>
                    </a:cubicBezTo>
                    <a:lnTo>
                      <a:pt x="12287" y="381"/>
                    </a:lnTo>
                    <a:lnTo>
                      <a:pt x="14954" y="381"/>
                    </a:lnTo>
                    <a:lnTo>
                      <a:pt x="14954" y="14954"/>
                    </a:lnTo>
                    <a:cubicBezTo>
                      <a:pt x="14954" y="17621"/>
                      <a:pt x="14669" y="19431"/>
                      <a:pt x="14192" y="20574"/>
                    </a:cubicBezTo>
                    <a:cubicBezTo>
                      <a:pt x="13621" y="21622"/>
                      <a:pt x="12859" y="22574"/>
                      <a:pt x="11621" y="23146"/>
                    </a:cubicBezTo>
                    <a:cubicBezTo>
                      <a:pt x="10477" y="23813"/>
                      <a:pt x="9049" y="24098"/>
                      <a:pt x="7334" y="24098"/>
                    </a:cubicBezTo>
                    <a:cubicBezTo>
                      <a:pt x="5334" y="24098"/>
                      <a:pt x="3715" y="23622"/>
                      <a:pt x="2476" y="22765"/>
                    </a:cubicBezTo>
                    <a:cubicBezTo>
                      <a:pt x="1238" y="21717"/>
                      <a:pt x="667" y="20383"/>
                      <a:pt x="667" y="18574"/>
                    </a:cubicBezTo>
                    <a:close/>
                    <a:moveTo>
                      <a:pt x="3048" y="8477"/>
                    </a:moveTo>
                    <a:cubicBezTo>
                      <a:pt x="3048" y="10668"/>
                      <a:pt x="3524" y="12287"/>
                      <a:pt x="4381" y="13335"/>
                    </a:cubicBezTo>
                    <a:cubicBezTo>
                      <a:pt x="5239" y="14383"/>
                      <a:pt x="6382" y="14859"/>
                      <a:pt x="7715" y="14859"/>
                    </a:cubicBezTo>
                    <a:cubicBezTo>
                      <a:pt x="9049" y="14859"/>
                      <a:pt x="10096" y="14383"/>
                      <a:pt x="11049" y="13335"/>
                    </a:cubicBezTo>
                    <a:cubicBezTo>
                      <a:pt x="11906" y="12287"/>
                      <a:pt x="12382" y="10763"/>
                      <a:pt x="12382" y="8572"/>
                    </a:cubicBezTo>
                    <a:cubicBezTo>
                      <a:pt x="12382" y="6477"/>
                      <a:pt x="11906" y="4953"/>
                      <a:pt x="11049" y="3905"/>
                    </a:cubicBezTo>
                    <a:cubicBezTo>
                      <a:pt x="10096" y="2857"/>
                      <a:pt x="9049" y="2381"/>
                      <a:pt x="7715" y="2381"/>
                    </a:cubicBezTo>
                    <a:cubicBezTo>
                      <a:pt x="6477" y="2381"/>
                      <a:pt x="5334" y="2857"/>
                      <a:pt x="4477" y="3905"/>
                    </a:cubicBezTo>
                    <a:cubicBezTo>
                      <a:pt x="3524" y="4858"/>
                      <a:pt x="3048" y="6382"/>
                      <a:pt x="3048" y="8477"/>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00" name="Google Shape;400;p1"/>
              <p:cNvSpPr/>
              <p:nvPr/>
            </p:nvSpPr>
            <p:spPr>
              <a:xfrm>
                <a:off x="470819" y="3963638"/>
                <a:ext cx="9143" cy="17335"/>
              </a:xfrm>
              <a:custGeom>
                <a:avLst/>
                <a:gdLst/>
                <a:ahLst/>
                <a:cxnLst/>
                <a:rect l="l" t="t" r="r" b="b"/>
                <a:pathLst>
                  <a:path w="9143" h="17335" extrusionOk="0">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01" name="Google Shape;401;p1"/>
              <p:cNvSpPr/>
              <p:nvPr/>
            </p:nvSpPr>
            <p:spPr>
              <a:xfrm>
                <a:off x="480630" y="3963734"/>
                <a:ext cx="15525" cy="17525"/>
              </a:xfrm>
              <a:custGeom>
                <a:avLst/>
                <a:gdLst/>
                <a:ahLst/>
                <a:cxnLst/>
                <a:rect l="l" t="t" r="r" b="b"/>
                <a:pathLst>
                  <a:path w="15525" h="17525" extrusionOk="0">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02" name="Google Shape;402;p1"/>
              <p:cNvSpPr/>
              <p:nvPr/>
            </p:nvSpPr>
            <p:spPr>
              <a:xfrm>
                <a:off x="499775" y="3963638"/>
                <a:ext cx="22764" cy="17240"/>
              </a:xfrm>
              <a:custGeom>
                <a:avLst/>
                <a:gdLst/>
                <a:ahLst/>
                <a:cxnLst/>
                <a:rect l="l" t="t" r="r" b="b"/>
                <a:pathLst>
                  <a:path w="22764" h="17240" extrusionOk="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98" y="2667"/>
                      <a:pt x="17526" y="2477"/>
                      <a:pt x="16859" y="2477"/>
                    </a:cubicBezTo>
                    <a:cubicBezTo>
                      <a:pt x="15716" y="2477"/>
                      <a:pt x="14669" y="2857"/>
                      <a:pt x="13906" y="3620"/>
                    </a:cubicBezTo>
                    <a:cubicBezTo>
                      <a:pt x="13144"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19" y="4191"/>
                      <a:pt x="3239" y="4953"/>
                    </a:cubicBezTo>
                    <a:cubicBezTo>
                      <a:pt x="2953" y="5810"/>
                      <a:pt x="2762" y="6953"/>
                      <a:pt x="2762" y="8477"/>
                    </a:cubicBezTo>
                    <a:lnTo>
                      <a:pt x="2762" y="17240"/>
                    </a:lnTo>
                    <a:lnTo>
                      <a:pt x="0" y="1724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03" name="Google Shape;403;p1"/>
              <p:cNvSpPr/>
              <p:nvPr/>
            </p:nvSpPr>
            <p:spPr>
              <a:xfrm>
                <a:off x="526827" y="3963638"/>
                <a:ext cx="22764" cy="17240"/>
              </a:xfrm>
              <a:custGeom>
                <a:avLst/>
                <a:gdLst/>
                <a:ahLst/>
                <a:cxnLst/>
                <a:rect l="l" t="t" r="r" b="b"/>
                <a:pathLst>
                  <a:path w="22764" h="17240" extrusionOk="0">
                    <a:moveTo>
                      <a:pt x="0" y="17240"/>
                    </a:moveTo>
                    <a:lnTo>
                      <a:pt x="0" y="381"/>
                    </a:lnTo>
                    <a:lnTo>
                      <a:pt x="2572" y="381"/>
                    </a:lnTo>
                    <a:lnTo>
                      <a:pt x="2572" y="2762"/>
                    </a:lnTo>
                    <a:cubicBezTo>
                      <a:pt x="3143" y="1905"/>
                      <a:pt x="3810" y="1238"/>
                      <a:pt x="4667" y="762"/>
                    </a:cubicBezTo>
                    <a:cubicBezTo>
                      <a:pt x="5524" y="286"/>
                      <a:pt x="6572" y="0"/>
                      <a:pt x="7620" y="0"/>
                    </a:cubicBezTo>
                    <a:cubicBezTo>
                      <a:pt x="8858" y="0"/>
                      <a:pt x="9906" y="286"/>
                      <a:pt x="10668" y="762"/>
                    </a:cubicBezTo>
                    <a:cubicBezTo>
                      <a:pt x="11430" y="1238"/>
                      <a:pt x="12001" y="2000"/>
                      <a:pt x="12382" y="2953"/>
                    </a:cubicBezTo>
                    <a:cubicBezTo>
                      <a:pt x="13716" y="953"/>
                      <a:pt x="15430" y="0"/>
                      <a:pt x="17621" y="0"/>
                    </a:cubicBezTo>
                    <a:cubicBezTo>
                      <a:pt x="19336" y="0"/>
                      <a:pt x="20574" y="476"/>
                      <a:pt x="21431" y="1429"/>
                    </a:cubicBezTo>
                    <a:cubicBezTo>
                      <a:pt x="22288"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02" y="2667"/>
                      <a:pt x="17526" y="2477"/>
                      <a:pt x="16859" y="2477"/>
                    </a:cubicBezTo>
                    <a:cubicBezTo>
                      <a:pt x="15716" y="2477"/>
                      <a:pt x="14668" y="2857"/>
                      <a:pt x="13906" y="3620"/>
                    </a:cubicBezTo>
                    <a:cubicBezTo>
                      <a:pt x="13144" y="4381"/>
                      <a:pt x="12763" y="5715"/>
                      <a:pt x="12763" y="7429"/>
                    </a:cubicBezTo>
                    <a:lnTo>
                      <a:pt x="12763" y="17240"/>
                    </a:lnTo>
                    <a:lnTo>
                      <a:pt x="9906" y="17240"/>
                    </a:lnTo>
                    <a:lnTo>
                      <a:pt x="9906" y="6287"/>
                    </a:lnTo>
                    <a:cubicBezTo>
                      <a:pt x="9906" y="5048"/>
                      <a:pt x="9715" y="4096"/>
                      <a:pt x="9239" y="3429"/>
                    </a:cubicBezTo>
                    <a:cubicBezTo>
                      <a:pt x="8763" y="2762"/>
                      <a:pt x="8001" y="2477"/>
                      <a:pt x="6953" y="2477"/>
                    </a:cubicBezTo>
                    <a:cubicBezTo>
                      <a:pt x="6191" y="2477"/>
                      <a:pt x="5429" y="2667"/>
                      <a:pt x="4763" y="3143"/>
                    </a:cubicBezTo>
                    <a:cubicBezTo>
                      <a:pt x="4096" y="3524"/>
                      <a:pt x="3619" y="4191"/>
                      <a:pt x="3238" y="4953"/>
                    </a:cubicBezTo>
                    <a:cubicBezTo>
                      <a:pt x="2953" y="5810"/>
                      <a:pt x="2762" y="6953"/>
                      <a:pt x="2762" y="8477"/>
                    </a:cubicBezTo>
                    <a:lnTo>
                      <a:pt x="2762" y="17240"/>
                    </a:lnTo>
                    <a:lnTo>
                      <a:pt x="0" y="1724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04" name="Google Shape;404;p1"/>
              <p:cNvSpPr/>
              <p:nvPr/>
            </p:nvSpPr>
            <p:spPr>
              <a:xfrm>
                <a:off x="552830" y="3963638"/>
                <a:ext cx="15525" cy="17621"/>
              </a:xfrm>
              <a:custGeom>
                <a:avLst/>
                <a:gdLst/>
                <a:ahLst/>
                <a:cxnLst/>
                <a:rect l="l" t="t" r="r" b="b"/>
                <a:pathLst>
                  <a:path w="15525" h="17621" extrusionOk="0">
                    <a:moveTo>
                      <a:pt x="12573" y="11811"/>
                    </a:moveTo>
                    <a:lnTo>
                      <a:pt x="15526" y="12192"/>
                    </a:lnTo>
                    <a:cubicBezTo>
                      <a:pt x="15050" y="13906"/>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8" y="2477"/>
                      <a:pt x="5620" y="2953"/>
                      <a:pt x="4667" y="3810"/>
                    </a:cubicBezTo>
                    <a:cubicBezTo>
                      <a:pt x="3810" y="4572"/>
                      <a:pt x="3239" y="5715"/>
                      <a:pt x="3143"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405" name="Google Shape;405;p1"/>
            <p:cNvGrpSpPr/>
            <p:nvPr/>
          </p:nvGrpSpPr>
          <p:grpSpPr>
            <a:xfrm>
              <a:off x="245077" y="3993642"/>
              <a:ext cx="321658" cy="30194"/>
              <a:chOff x="245077" y="3993642"/>
              <a:chExt cx="321658" cy="30194"/>
            </a:xfrm>
          </p:grpSpPr>
          <p:sp>
            <p:nvSpPr>
              <p:cNvPr id="406" name="Google Shape;406;p1"/>
              <p:cNvSpPr/>
              <p:nvPr/>
            </p:nvSpPr>
            <p:spPr>
              <a:xfrm>
                <a:off x="245077" y="4000024"/>
                <a:ext cx="15811" cy="17621"/>
              </a:xfrm>
              <a:custGeom>
                <a:avLst/>
                <a:gdLst/>
                <a:ahLst/>
                <a:cxnLst/>
                <a:rect l="l" t="t" r="r" b="b"/>
                <a:pathLst>
                  <a:path w="15811" h="17621" extrusionOk="0">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667" y="13811"/>
                      <a:pt x="0" y="11716"/>
                      <a:pt x="0" y="8858"/>
                    </a:cubicBezTo>
                    <a:close/>
                    <a:moveTo>
                      <a:pt x="2857" y="8858"/>
                    </a:moveTo>
                    <a:cubicBezTo>
                      <a:pt x="2857" y="11049"/>
                      <a:pt x="3334" y="12668"/>
                      <a:pt x="4286" y="13716"/>
                    </a:cubicBezTo>
                    <a:cubicBezTo>
                      <a:pt x="5239" y="14764"/>
                      <a:pt x="6382" y="15335"/>
                      <a:pt x="7810" y="15335"/>
                    </a:cubicBezTo>
                    <a:cubicBezTo>
                      <a:pt x="9239" y="15335"/>
                      <a:pt x="10382" y="14764"/>
                      <a:pt x="11335" y="13716"/>
                    </a:cubicBezTo>
                    <a:cubicBezTo>
                      <a:pt x="12287" y="12668"/>
                      <a:pt x="12763" y="10954"/>
                      <a:pt x="12763" y="8763"/>
                    </a:cubicBezTo>
                    <a:cubicBezTo>
                      <a:pt x="12763" y="6667"/>
                      <a:pt x="12287" y="5144"/>
                      <a:pt x="11335" y="4000"/>
                    </a:cubicBezTo>
                    <a:cubicBezTo>
                      <a:pt x="10382" y="2953"/>
                      <a:pt x="9239" y="2381"/>
                      <a:pt x="7810" y="2381"/>
                    </a:cubicBezTo>
                    <a:cubicBezTo>
                      <a:pt x="6382" y="2381"/>
                      <a:pt x="5239" y="2953"/>
                      <a:pt x="4286" y="4000"/>
                    </a:cubicBezTo>
                    <a:cubicBezTo>
                      <a:pt x="3334" y="5048"/>
                      <a:pt x="2857" y="6667"/>
                      <a:pt x="2857"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07" name="Google Shape;407;p1"/>
              <p:cNvSpPr/>
              <p:nvPr/>
            </p:nvSpPr>
            <p:spPr>
              <a:xfrm>
                <a:off x="262413" y="3993642"/>
                <a:ext cx="9810" cy="23622"/>
              </a:xfrm>
              <a:custGeom>
                <a:avLst/>
                <a:gdLst/>
                <a:ahLst/>
                <a:cxnLst/>
                <a:rect l="l" t="t" r="r" b="b"/>
                <a:pathLst>
                  <a:path w="9810" h="23622" extrusionOk="0">
                    <a:moveTo>
                      <a:pt x="2477" y="23622"/>
                    </a:moveTo>
                    <a:lnTo>
                      <a:pt x="2477" y="8954"/>
                    </a:lnTo>
                    <a:lnTo>
                      <a:pt x="0" y="8954"/>
                    </a:lnTo>
                    <a:lnTo>
                      <a:pt x="0" y="6763"/>
                    </a:lnTo>
                    <a:lnTo>
                      <a:pt x="2477" y="6763"/>
                    </a:lnTo>
                    <a:lnTo>
                      <a:pt x="2477" y="4953"/>
                    </a:lnTo>
                    <a:cubicBezTo>
                      <a:pt x="2477" y="3810"/>
                      <a:pt x="2572" y="2953"/>
                      <a:pt x="2762" y="2477"/>
                    </a:cubicBezTo>
                    <a:cubicBezTo>
                      <a:pt x="3048" y="1715"/>
                      <a:pt x="3524" y="1143"/>
                      <a:pt x="4191" y="667"/>
                    </a:cubicBezTo>
                    <a:cubicBezTo>
                      <a:pt x="4858" y="191"/>
                      <a:pt x="5810" y="0"/>
                      <a:pt x="7144" y="0"/>
                    </a:cubicBezTo>
                    <a:cubicBezTo>
                      <a:pt x="7906" y="0"/>
                      <a:pt x="8858" y="95"/>
                      <a:pt x="9811" y="286"/>
                    </a:cubicBezTo>
                    <a:lnTo>
                      <a:pt x="9334" y="2762"/>
                    </a:lnTo>
                    <a:cubicBezTo>
                      <a:pt x="8763" y="2667"/>
                      <a:pt x="8192" y="2572"/>
                      <a:pt x="7620" y="2572"/>
                    </a:cubicBezTo>
                    <a:cubicBezTo>
                      <a:pt x="6763" y="2572"/>
                      <a:pt x="6096" y="2762"/>
                      <a:pt x="5810" y="3143"/>
                    </a:cubicBezTo>
                    <a:cubicBezTo>
                      <a:pt x="5429" y="3524"/>
                      <a:pt x="5239" y="4191"/>
                      <a:pt x="5239" y="5239"/>
                    </a:cubicBezTo>
                    <a:lnTo>
                      <a:pt x="5239" y="6763"/>
                    </a:lnTo>
                    <a:lnTo>
                      <a:pt x="8477" y="6763"/>
                    </a:lnTo>
                    <a:lnTo>
                      <a:pt x="8477" y="8954"/>
                    </a:lnTo>
                    <a:lnTo>
                      <a:pt x="5239" y="8954"/>
                    </a:lnTo>
                    <a:lnTo>
                      <a:pt x="5239" y="23622"/>
                    </a:lnTo>
                    <a:lnTo>
                      <a:pt x="2477" y="23622"/>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08" name="Google Shape;408;p1"/>
              <p:cNvSpPr/>
              <p:nvPr/>
            </p:nvSpPr>
            <p:spPr>
              <a:xfrm>
                <a:off x="280510" y="3994499"/>
                <a:ext cx="8286" cy="22955"/>
              </a:xfrm>
              <a:custGeom>
                <a:avLst/>
                <a:gdLst/>
                <a:ahLst/>
                <a:cxnLst/>
                <a:rect l="l" t="t" r="r" b="b"/>
                <a:pathLst>
                  <a:path w="8286" h="22955" extrusionOk="0">
                    <a:moveTo>
                      <a:pt x="7906" y="20193"/>
                    </a:moveTo>
                    <a:lnTo>
                      <a:pt x="8287" y="22670"/>
                    </a:lnTo>
                    <a:cubicBezTo>
                      <a:pt x="7525" y="22860"/>
                      <a:pt x="6763" y="22955"/>
                      <a:pt x="6096" y="22955"/>
                    </a:cubicBezTo>
                    <a:cubicBezTo>
                      <a:pt x="5048" y="22955"/>
                      <a:pt x="4286" y="22765"/>
                      <a:pt x="3715" y="22479"/>
                    </a:cubicBezTo>
                    <a:cubicBezTo>
                      <a:pt x="3143" y="22193"/>
                      <a:pt x="2762" y="21717"/>
                      <a:pt x="2476" y="21146"/>
                    </a:cubicBezTo>
                    <a:cubicBezTo>
                      <a:pt x="2286" y="20574"/>
                      <a:pt x="2095" y="19526"/>
                      <a:pt x="2095" y="17812"/>
                    </a:cubicBezTo>
                    <a:lnTo>
                      <a:pt x="2095" y="8096"/>
                    </a:lnTo>
                    <a:lnTo>
                      <a:pt x="0" y="8096"/>
                    </a:lnTo>
                    <a:lnTo>
                      <a:pt x="0" y="5906"/>
                    </a:lnTo>
                    <a:lnTo>
                      <a:pt x="2095" y="5906"/>
                    </a:lnTo>
                    <a:lnTo>
                      <a:pt x="2095" y="1715"/>
                    </a:lnTo>
                    <a:lnTo>
                      <a:pt x="4953" y="0"/>
                    </a:lnTo>
                    <a:lnTo>
                      <a:pt x="4953" y="5906"/>
                    </a:lnTo>
                    <a:lnTo>
                      <a:pt x="7810" y="5906"/>
                    </a:lnTo>
                    <a:lnTo>
                      <a:pt x="7810" y="8096"/>
                    </a:lnTo>
                    <a:lnTo>
                      <a:pt x="4953" y="8096"/>
                    </a:lnTo>
                    <a:lnTo>
                      <a:pt x="4953" y="17907"/>
                    </a:lnTo>
                    <a:cubicBezTo>
                      <a:pt x="4953" y="18764"/>
                      <a:pt x="5048" y="19241"/>
                      <a:pt x="5144" y="19431"/>
                    </a:cubicBezTo>
                    <a:cubicBezTo>
                      <a:pt x="5239" y="19621"/>
                      <a:pt x="5429" y="19812"/>
                      <a:pt x="5620" y="20003"/>
                    </a:cubicBezTo>
                    <a:cubicBezTo>
                      <a:pt x="5810" y="20098"/>
                      <a:pt x="6191" y="20193"/>
                      <a:pt x="6572" y="20193"/>
                    </a:cubicBezTo>
                    <a:cubicBezTo>
                      <a:pt x="6953" y="20384"/>
                      <a:pt x="7429" y="20288"/>
                      <a:pt x="7906" y="20193"/>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09" name="Google Shape;409;p1"/>
              <p:cNvSpPr/>
              <p:nvPr/>
            </p:nvSpPr>
            <p:spPr>
              <a:xfrm>
                <a:off x="291273" y="3994023"/>
                <a:ext cx="13716" cy="23431"/>
              </a:xfrm>
              <a:custGeom>
                <a:avLst/>
                <a:gdLst/>
                <a:ahLst/>
                <a:cxnLst/>
                <a:rect l="l" t="t" r="r" b="b"/>
                <a:pathLst>
                  <a:path w="13716" h="23431" extrusionOk="0">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3" y="8001"/>
                      <a:pt x="13144" y="8858"/>
                    </a:cubicBezTo>
                    <a:cubicBezTo>
                      <a:pt x="13525" y="9715"/>
                      <a:pt x="13716" y="10954"/>
                      <a:pt x="13716" y="12668"/>
                    </a:cubicBezTo>
                    <a:lnTo>
                      <a:pt x="13716" y="23336"/>
                    </a:lnTo>
                    <a:lnTo>
                      <a:pt x="10858" y="23336"/>
                    </a:lnTo>
                    <a:lnTo>
                      <a:pt x="10858" y="12668"/>
                    </a:lnTo>
                    <a:cubicBezTo>
                      <a:pt x="10858" y="11239"/>
                      <a:pt x="10573" y="10192"/>
                      <a:pt x="9906" y="9525"/>
                    </a:cubicBezTo>
                    <a:cubicBezTo>
                      <a:pt x="9335" y="8858"/>
                      <a:pt x="8382" y="8572"/>
                      <a:pt x="7239" y="8572"/>
                    </a:cubicBezTo>
                    <a:cubicBezTo>
                      <a:pt x="6382" y="8572"/>
                      <a:pt x="5620" y="8763"/>
                      <a:pt x="4858" y="9239"/>
                    </a:cubicBezTo>
                    <a:cubicBezTo>
                      <a:pt x="4096" y="9715"/>
                      <a:pt x="3619" y="10287"/>
                      <a:pt x="3238" y="11049"/>
                    </a:cubicBezTo>
                    <a:cubicBezTo>
                      <a:pt x="2953" y="11811"/>
                      <a:pt x="2762" y="12859"/>
                      <a:pt x="2762" y="14192"/>
                    </a:cubicBezTo>
                    <a:lnTo>
                      <a:pt x="2762" y="23431"/>
                    </a:lnTo>
                    <a:lnTo>
                      <a:pt x="0" y="23431"/>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0" name="Google Shape;410;p1"/>
              <p:cNvSpPr/>
              <p:nvPr/>
            </p:nvSpPr>
            <p:spPr>
              <a:xfrm>
                <a:off x="308228" y="4000024"/>
                <a:ext cx="15525" cy="17621"/>
              </a:xfrm>
              <a:custGeom>
                <a:avLst/>
                <a:gdLst/>
                <a:ahLst/>
                <a:cxnLst/>
                <a:rect l="l" t="t" r="r" b="b"/>
                <a:pathLst>
                  <a:path w="15525" h="17621" extrusionOk="0">
                    <a:moveTo>
                      <a:pt x="12573" y="11811"/>
                    </a:moveTo>
                    <a:lnTo>
                      <a:pt x="15526" y="12192"/>
                    </a:lnTo>
                    <a:cubicBezTo>
                      <a:pt x="15050"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621" y="13906"/>
                      <a:pt x="12192"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1" name="Google Shape;411;p1"/>
              <p:cNvSpPr/>
              <p:nvPr/>
            </p:nvSpPr>
            <p:spPr>
              <a:xfrm>
                <a:off x="336803" y="3994023"/>
                <a:ext cx="17430" cy="23336"/>
              </a:xfrm>
              <a:custGeom>
                <a:avLst/>
                <a:gdLst/>
                <a:ahLst/>
                <a:cxnLst/>
                <a:rect l="l" t="t" r="r" b="b"/>
                <a:pathLst>
                  <a:path w="17430" h="23336" extrusionOk="0">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2" name="Google Shape;412;p1"/>
              <p:cNvSpPr/>
              <p:nvPr/>
            </p:nvSpPr>
            <p:spPr>
              <a:xfrm>
                <a:off x="358044" y="4000405"/>
                <a:ext cx="13715" cy="17240"/>
              </a:xfrm>
              <a:custGeom>
                <a:avLst/>
                <a:gdLst/>
                <a:ahLst/>
                <a:cxnLst/>
                <a:rect l="l" t="t" r="r" b="b"/>
                <a:pathLst>
                  <a:path w="13715" h="17240" extrusionOk="0">
                    <a:moveTo>
                      <a:pt x="11049" y="16859"/>
                    </a:moveTo>
                    <a:lnTo>
                      <a:pt x="11049" y="14383"/>
                    </a:lnTo>
                    <a:cubicBezTo>
                      <a:pt x="9715" y="16288"/>
                      <a:pt x="8001" y="17240"/>
                      <a:pt x="5715" y="17240"/>
                    </a:cubicBezTo>
                    <a:cubicBezTo>
                      <a:pt x="4763" y="17240"/>
                      <a:pt x="3810" y="17050"/>
                      <a:pt x="2953" y="16669"/>
                    </a:cubicBezTo>
                    <a:cubicBezTo>
                      <a:pt x="2096" y="16288"/>
                      <a:pt x="1429" y="15811"/>
                      <a:pt x="1048" y="15240"/>
                    </a:cubicBezTo>
                    <a:cubicBezTo>
                      <a:pt x="667" y="14668"/>
                      <a:pt x="381" y="14002"/>
                      <a:pt x="190" y="13144"/>
                    </a:cubicBezTo>
                    <a:cubicBezTo>
                      <a:pt x="95" y="12573"/>
                      <a:pt x="0" y="11716"/>
                      <a:pt x="0" y="10477"/>
                    </a:cubicBezTo>
                    <a:lnTo>
                      <a:pt x="0" y="0"/>
                    </a:lnTo>
                    <a:lnTo>
                      <a:pt x="2857" y="0"/>
                    </a:lnTo>
                    <a:lnTo>
                      <a:pt x="2857" y="9334"/>
                    </a:lnTo>
                    <a:cubicBezTo>
                      <a:pt x="2857" y="10858"/>
                      <a:pt x="2953" y="11811"/>
                      <a:pt x="3048" y="12382"/>
                    </a:cubicBezTo>
                    <a:cubicBezTo>
                      <a:pt x="3238" y="13144"/>
                      <a:pt x="3619" y="13716"/>
                      <a:pt x="4191" y="14192"/>
                    </a:cubicBezTo>
                    <a:cubicBezTo>
                      <a:pt x="4763" y="14668"/>
                      <a:pt x="5524" y="14859"/>
                      <a:pt x="6382" y="14859"/>
                    </a:cubicBezTo>
                    <a:cubicBezTo>
                      <a:pt x="7239" y="14859"/>
                      <a:pt x="8001" y="14668"/>
                      <a:pt x="8763" y="14192"/>
                    </a:cubicBezTo>
                    <a:cubicBezTo>
                      <a:pt x="9525" y="13716"/>
                      <a:pt x="10001" y="13144"/>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3" name="Google Shape;413;p1"/>
              <p:cNvSpPr/>
              <p:nvPr/>
            </p:nvSpPr>
            <p:spPr>
              <a:xfrm>
                <a:off x="376046" y="4000024"/>
                <a:ext cx="9143" cy="17335"/>
              </a:xfrm>
              <a:custGeom>
                <a:avLst/>
                <a:gdLst/>
                <a:ahLst/>
                <a:cxnLst/>
                <a:rect l="l" t="t" r="r" b="b"/>
                <a:pathLst>
                  <a:path w="9143" h="17335" extrusionOk="0">
                    <a:moveTo>
                      <a:pt x="0" y="17240"/>
                    </a:moveTo>
                    <a:lnTo>
                      <a:pt x="0" y="381"/>
                    </a:lnTo>
                    <a:lnTo>
                      <a:pt x="2572" y="381"/>
                    </a:lnTo>
                    <a:lnTo>
                      <a:pt x="2572" y="2953"/>
                    </a:lnTo>
                    <a:cubicBezTo>
                      <a:pt x="3238"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0"/>
                      <a:pt x="3524" y="4477"/>
                      <a:pt x="3334" y="5144"/>
                    </a:cubicBezTo>
                    <a:cubicBezTo>
                      <a:pt x="3048" y="6191"/>
                      <a:pt x="2857" y="7239"/>
                      <a:pt x="2857" y="8477"/>
                    </a:cubicBezTo>
                    <a:lnTo>
                      <a:pt x="2857"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4" name="Google Shape;414;p1"/>
              <p:cNvSpPr/>
              <p:nvPr/>
            </p:nvSpPr>
            <p:spPr>
              <a:xfrm>
                <a:off x="385857" y="4000024"/>
                <a:ext cx="15811" cy="17621"/>
              </a:xfrm>
              <a:custGeom>
                <a:avLst/>
                <a:gdLst/>
                <a:ahLst/>
                <a:cxnLst/>
                <a:rect l="l" t="t" r="r" b="b"/>
                <a:pathLst>
                  <a:path w="15811" h="17621" extrusionOk="0">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5" y="15335"/>
                      <a:pt x="10477" y="14764"/>
                      <a:pt x="11430" y="13716"/>
                    </a:cubicBezTo>
                    <a:cubicBezTo>
                      <a:pt x="12383" y="12668"/>
                      <a:pt x="12859" y="10954"/>
                      <a:pt x="12859" y="8763"/>
                    </a:cubicBezTo>
                    <a:cubicBezTo>
                      <a:pt x="12859" y="6667"/>
                      <a:pt x="12383" y="5144"/>
                      <a:pt x="11430" y="4000"/>
                    </a:cubicBezTo>
                    <a:cubicBezTo>
                      <a:pt x="10477" y="2953"/>
                      <a:pt x="9335" y="2381"/>
                      <a:pt x="7906" y="2381"/>
                    </a:cubicBezTo>
                    <a:cubicBezTo>
                      <a:pt x="6477" y="2381"/>
                      <a:pt x="5334" y="2953"/>
                      <a:pt x="4381" y="4000"/>
                    </a:cubicBezTo>
                    <a:cubicBezTo>
                      <a:pt x="3429" y="5048"/>
                      <a:pt x="2953" y="6667"/>
                      <a:pt x="2953"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5" name="Google Shape;415;p1"/>
              <p:cNvSpPr/>
              <p:nvPr/>
            </p:nvSpPr>
            <p:spPr>
              <a:xfrm>
                <a:off x="405002" y="4000024"/>
                <a:ext cx="14573" cy="23812"/>
              </a:xfrm>
              <a:custGeom>
                <a:avLst/>
                <a:gdLst/>
                <a:ahLst/>
                <a:cxnLst/>
                <a:rect l="l" t="t" r="r" b="b"/>
                <a:pathLst>
                  <a:path w="14573" h="23812" extrusionOk="0">
                    <a:moveTo>
                      <a:pt x="0" y="23717"/>
                    </a:moveTo>
                    <a:lnTo>
                      <a:pt x="0" y="381"/>
                    </a:lnTo>
                    <a:lnTo>
                      <a:pt x="2572" y="381"/>
                    </a:lnTo>
                    <a:lnTo>
                      <a:pt x="2572" y="2572"/>
                    </a:lnTo>
                    <a:cubicBezTo>
                      <a:pt x="3143" y="1714"/>
                      <a:pt x="3905" y="1048"/>
                      <a:pt x="4667" y="667"/>
                    </a:cubicBezTo>
                    <a:cubicBezTo>
                      <a:pt x="5429" y="286"/>
                      <a:pt x="6382" y="0"/>
                      <a:pt x="7429" y="0"/>
                    </a:cubicBezTo>
                    <a:cubicBezTo>
                      <a:pt x="8858" y="0"/>
                      <a:pt x="10096" y="381"/>
                      <a:pt x="11240" y="1143"/>
                    </a:cubicBezTo>
                    <a:cubicBezTo>
                      <a:pt x="12382" y="1905"/>
                      <a:pt x="13144" y="2953"/>
                      <a:pt x="13716" y="4286"/>
                    </a:cubicBezTo>
                    <a:cubicBezTo>
                      <a:pt x="14288" y="5620"/>
                      <a:pt x="14573" y="7144"/>
                      <a:pt x="14573" y="8763"/>
                    </a:cubicBezTo>
                    <a:cubicBezTo>
                      <a:pt x="14573" y="10478"/>
                      <a:pt x="14288" y="12002"/>
                      <a:pt x="13621" y="13430"/>
                    </a:cubicBezTo>
                    <a:cubicBezTo>
                      <a:pt x="13049" y="14764"/>
                      <a:pt x="12097" y="15907"/>
                      <a:pt x="10954" y="16573"/>
                    </a:cubicBezTo>
                    <a:cubicBezTo>
                      <a:pt x="9811" y="17336"/>
                      <a:pt x="8572" y="17716"/>
                      <a:pt x="7239" y="17716"/>
                    </a:cubicBezTo>
                    <a:cubicBezTo>
                      <a:pt x="6286" y="17716"/>
                      <a:pt x="5429" y="17526"/>
                      <a:pt x="4667" y="17145"/>
                    </a:cubicBezTo>
                    <a:cubicBezTo>
                      <a:pt x="3905" y="16764"/>
                      <a:pt x="3334" y="16192"/>
                      <a:pt x="2762" y="15621"/>
                    </a:cubicBezTo>
                    <a:lnTo>
                      <a:pt x="2762" y="23813"/>
                    </a:lnTo>
                    <a:lnTo>
                      <a:pt x="0" y="23813"/>
                    </a:lnTo>
                    <a:close/>
                    <a:moveTo>
                      <a:pt x="2572" y="8954"/>
                    </a:moveTo>
                    <a:cubicBezTo>
                      <a:pt x="2572" y="11144"/>
                      <a:pt x="3048" y="12763"/>
                      <a:pt x="3905" y="13716"/>
                    </a:cubicBezTo>
                    <a:cubicBezTo>
                      <a:pt x="4763" y="14764"/>
                      <a:pt x="5810" y="15240"/>
                      <a:pt x="7048" y="15240"/>
                    </a:cubicBezTo>
                    <a:cubicBezTo>
                      <a:pt x="8287" y="15240"/>
                      <a:pt x="9430" y="14669"/>
                      <a:pt x="10287" y="13621"/>
                    </a:cubicBezTo>
                    <a:cubicBezTo>
                      <a:pt x="11144" y="12573"/>
                      <a:pt x="11621" y="10858"/>
                      <a:pt x="11621" y="8668"/>
                    </a:cubicBezTo>
                    <a:cubicBezTo>
                      <a:pt x="11621" y="6477"/>
                      <a:pt x="11144" y="4953"/>
                      <a:pt x="10287" y="3810"/>
                    </a:cubicBezTo>
                    <a:cubicBezTo>
                      <a:pt x="9430" y="2762"/>
                      <a:pt x="8382" y="2191"/>
                      <a:pt x="7144" y="2191"/>
                    </a:cubicBezTo>
                    <a:cubicBezTo>
                      <a:pt x="5905" y="2191"/>
                      <a:pt x="4858" y="2762"/>
                      <a:pt x="3905" y="3905"/>
                    </a:cubicBezTo>
                    <a:cubicBezTo>
                      <a:pt x="3048" y="5144"/>
                      <a:pt x="2572" y="6763"/>
                      <a:pt x="2572" y="8954"/>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6" name="Google Shape;416;p1"/>
              <p:cNvSpPr/>
              <p:nvPr/>
            </p:nvSpPr>
            <p:spPr>
              <a:xfrm>
                <a:off x="422052" y="4000024"/>
                <a:ext cx="15525" cy="17621"/>
              </a:xfrm>
              <a:custGeom>
                <a:avLst/>
                <a:gdLst/>
                <a:ahLst/>
                <a:cxnLst/>
                <a:rect l="l" t="t" r="r" b="b"/>
                <a:pathLst>
                  <a:path w="15525" h="17621" extrusionOk="0">
                    <a:moveTo>
                      <a:pt x="12573" y="11811"/>
                    </a:moveTo>
                    <a:lnTo>
                      <a:pt x="15526" y="12192"/>
                    </a:lnTo>
                    <a:cubicBezTo>
                      <a:pt x="15049"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3048" y="9525"/>
                    </a:lnTo>
                    <a:cubicBezTo>
                      <a:pt x="3143" y="11335"/>
                      <a:pt x="3715" y="12763"/>
                      <a:pt x="4572" y="13811"/>
                    </a:cubicBezTo>
                    <a:cubicBezTo>
                      <a:pt x="5524" y="14764"/>
                      <a:pt x="6667" y="15240"/>
                      <a:pt x="8096" y="15240"/>
                    </a:cubicBezTo>
                    <a:cubicBezTo>
                      <a:pt x="9144" y="15240"/>
                      <a:pt x="10001" y="14954"/>
                      <a:pt x="10763"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7" y="2477"/>
                      <a:pt x="5620" y="2953"/>
                      <a:pt x="4667" y="3810"/>
                    </a:cubicBezTo>
                    <a:cubicBezTo>
                      <a:pt x="3810" y="4572"/>
                      <a:pt x="3238" y="5715"/>
                      <a:pt x="3143" y="7239"/>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7" name="Google Shape;417;p1"/>
              <p:cNvSpPr/>
              <p:nvPr/>
            </p:nvSpPr>
            <p:spPr>
              <a:xfrm>
                <a:off x="440149" y="4000119"/>
                <a:ext cx="15525" cy="17525"/>
              </a:xfrm>
              <a:custGeom>
                <a:avLst/>
                <a:gdLst/>
                <a:ahLst/>
                <a:cxnLst/>
                <a:rect l="l" t="t" r="r" b="b"/>
                <a:pathLst>
                  <a:path w="15525" h="17525" extrusionOk="0">
                    <a:moveTo>
                      <a:pt x="12002" y="15049"/>
                    </a:moveTo>
                    <a:cubicBezTo>
                      <a:pt x="10954" y="15907"/>
                      <a:pt x="9906" y="16573"/>
                      <a:pt x="8954" y="16954"/>
                    </a:cubicBezTo>
                    <a:cubicBezTo>
                      <a:pt x="8001" y="17335"/>
                      <a:pt x="6953" y="17526"/>
                      <a:pt x="5810" y="17526"/>
                    </a:cubicBezTo>
                    <a:cubicBezTo>
                      <a:pt x="4001" y="17526"/>
                      <a:pt x="2572" y="17050"/>
                      <a:pt x="1524" y="16192"/>
                    </a:cubicBezTo>
                    <a:cubicBezTo>
                      <a:pt x="572" y="15335"/>
                      <a:pt x="0" y="14097"/>
                      <a:pt x="0" y="12763"/>
                    </a:cubicBezTo>
                    <a:cubicBezTo>
                      <a:pt x="0" y="11906"/>
                      <a:pt x="191" y="11144"/>
                      <a:pt x="572" y="10477"/>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2"/>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19"/>
                    </a:cubicBezTo>
                    <a:cubicBezTo>
                      <a:pt x="14573" y="4096"/>
                      <a:pt x="14573" y="4953"/>
                      <a:pt x="14573" y="6286"/>
                    </a:cubicBezTo>
                    <a:lnTo>
                      <a:pt x="14573" y="10096"/>
                    </a:lnTo>
                    <a:cubicBezTo>
                      <a:pt x="14573" y="12763"/>
                      <a:pt x="14669" y="14383"/>
                      <a:pt x="14764" y="15145"/>
                    </a:cubicBezTo>
                    <a:cubicBezTo>
                      <a:pt x="14859" y="15811"/>
                      <a:pt x="15145" y="16478"/>
                      <a:pt x="15526" y="17145"/>
                    </a:cubicBezTo>
                    <a:lnTo>
                      <a:pt x="12573" y="17145"/>
                    </a:lnTo>
                    <a:cubicBezTo>
                      <a:pt x="12287" y="16573"/>
                      <a:pt x="12097" y="15907"/>
                      <a:pt x="12002" y="15049"/>
                    </a:cubicBezTo>
                    <a:close/>
                    <a:moveTo>
                      <a:pt x="11716" y="8667"/>
                    </a:moveTo>
                    <a:cubicBezTo>
                      <a:pt x="10668" y="9049"/>
                      <a:pt x="9144" y="9430"/>
                      <a:pt x="7049" y="9715"/>
                    </a:cubicBezTo>
                    <a:cubicBezTo>
                      <a:pt x="5906" y="9906"/>
                      <a:pt x="5048" y="10096"/>
                      <a:pt x="4572" y="10287"/>
                    </a:cubicBezTo>
                    <a:cubicBezTo>
                      <a:pt x="4096" y="10477"/>
                      <a:pt x="3715" y="10763"/>
                      <a:pt x="3429" y="11239"/>
                    </a:cubicBezTo>
                    <a:cubicBezTo>
                      <a:pt x="3143" y="11620"/>
                      <a:pt x="3048" y="12097"/>
                      <a:pt x="3048" y="12573"/>
                    </a:cubicBezTo>
                    <a:cubicBezTo>
                      <a:pt x="3048" y="13335"/>
                      <a:pt x="3334" y="14001"/>
                      <a:pt x="3905" y="14478"/>
                    </a:cubicBezTo>
                    <a:cubicBezTo>
                      <a:pt x="4477" y="14954"/>
                      <a:pt x="5334" y="15240"/>
                      <a:pt x="6477" y="15240"/>
                    </a:cubicBezTo>
                    <a:cubicBezTo>
                      <a:pt x="7620" y="15240"/>
                      <a:pt x="8573" y="14954"/>
                      <a:pt x="9430" y="14478"/>
                    </a:cubicBezTo>
                    <a:cubicBezTo>
                      <a:pt x="10287" y="14001"/>
                      <a:pt x="10954" y="13335"/>
                      <a:pt x="11335" y="12478"/>
                    </a:cubicBezTo>
                    <a:cubicBezTo>
                      <a:pt x="11621" y="11811"/>
                      <a:pt x="11811" y="10858"/>
                      <a:pt x="11811" y="9620"/>
                    </a:cubicBezTo>
                    <a:lnTo>
                      <a:pt x="11811" y="8667"/>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8" name="Google Shape;418;p1"/>
              <p:cNvSpPr/>
              <p:nvPr/>
            </p:nvSpPr>
            <p:spPr>
              <a:xfrm>
                <a:off x="459199" y="4000024"/>
                <a:ext cx="13620" cy="17335"/>
              </a:xfrm>
              <a:custGeom>
                <a:avLst/>
                <a:gdLst/>
                <a:ahLst/>
                <a:cxnLst/>
                <a:rect l="l" t="t" r="r" b="b"/>
                <a:pathLst>
                  <a:path w="13620" h="17335" extrusionOk="0">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8"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19" name="Google Shape;419;p1"/>
              <p:cNvSpPr/>
              <p:nvPr/>
            </p:nvSpPr>
            <p:spPr>
              <a:xfrm>
                <a:off x="486726" y="3994023"/>
                <a:ext cx="18192" cy="23622"/>
              </a:xfrm>
              <a:custGeom>
                <a:avLst/>
                <a:gdLst/>
                <a:ahLst/>
                <a:cxnLst/>
                <a:rect l="l" t="t" r="r" b="b"/>
                <a:pathLst>
                  <a:path w="18192" h="23622" extrusionOk="0">
                    <a:moveTo>
                      <a:pt x="15145" y="0"/>
                    </a:moveTo>
                    <a:lnTo>
                      <a:pt x="18193" y="0"/>
                    </a:lnTo>
                    <a:lnTo>
                      <a:pt x="18193" y="13430"/>
                    </a:lnTo>
                    <a:cubicBezTo>
                      <a:pt x="18193" y="15812"/>
                      <a:pt x="17907" y="17621"/>
                      <a:pt x="17431" y="18955"/>
                    </a:cubicBezTo>
                    <a:cubicBezTo>
                      <a:pt x="16859" y="20288"/>
                      <a:pt x="15907" y="21431"/>
                      <a:pt x="14573" y="22288"/>
                    </a:cubicBezTo>
                    <a:cubicBezTo>
                      <a:pt x="13240" y="23146"/>
                      <a:pt x="11430" y="23622"/>
                      <a:pt x="9144" y="23622"/>
                    </a:cubicBezTo>
                    <a:cubicBezTo>
                      <a:pt x="6953" y="23622"/>
                      <a:pt x="5144" y="23241"/>
                      <a:pt x="3810" y="22479"/>
                    </a:cubicBezTo>
                    <a:cubicBezTo>
                      <a:pt x="2381" y="21717"/>
                      <a:pt x="1429" y="20669"/>
                      <a:pt x="857" y="19240"/>
                    </a:cubicBezTo>
                    <a:cubicBezTo>
                      <a:pt x="286" y="17812"/>
                      <a:pt x="0" y="15907"/>
                      <a:pt x="0" y="13430"/>
                    </a:cubicBezTo>
                    <a:lnTo>
                      <a:pt x="0" y="0"/>
                    </a:lnTo>
                    <a:lnTo>
                      <a:pt x="3048" y="0"/>
                    </a:lnTo>
                    <a:lnTo>
                      <a:pt x="3048" y="13430"/>
                    </a:lnTo>
                    <a:cubicBezTo>
                      <a:pt x="3048" y="15430"/>
                      <a:pt x="3239" y="16954"/>
                      <a:pt x="3620" y="17907"/>
                    </a:cubicBezTo>
                    <a:cubicBezTo>
                      <a:pt x="4001" y="18860"/>
                      <a:pt x="4667" y="19621"/>
                      <a:pt x="5525" y="20098"/>
                    </a:cubicBezTo>
                    <a:cubicBezTo>
                      <a:pt x="6477" y="20574"/>
                      <a:pt x="7525" y="20860"/>
                      <a:pt x="8858" y="20860"/>
                    </a:cubicBezTo>
                    <a:cubicBezTo>
                      <a:pt x="11144" y="20860"/>
                      <a:pt x="12764" y="20384"/>
                      <a:pt x="13716" y="19336"/>
                    </a:cubicBezTo>
                    <a:cubicBezTo>
                      <a:pt x="14669" y="18288"/>
                      <a:pt x="15145" y="16383"/>
                      <a:pt x="15145" y="13430"/>
                    </a:cubicBezTo>
                    <a:lnTo>
                      <a:pt x="15145" y="0"/>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20" name="Google Shape;420;p1"/>
              <p:cNvSpPr/>
              <p:nvPr/>
            </p:nvSpPr>
            <p:spPr>
              <a:xfrm>
                <a:off x="509777" y="4000024"/>
                <a:ext cx="13620" cy="17335"/>
              </a:xfrm>
              <a:custGeom>
                <a:avLst/>
                <a:gdLst/>
                <a:ahLst/>
                <a:cxnLst/>
                <a:rect l="l" t="t" r="r" b="b"/>
                <a:pathLst>
                  <a:path w="13620" h="17335" extrusionOk="0">
                    <a:moveTo>
                      <a:pt x="0" y="17240"/>
                    </a:moveTo>
                    <a:lnTo>
                      <a:pt x="0" y="381"/>
                    </a:lnTo>
                    <a:lnTo>
                      <a:pt x="2572" y="381"/>
                    </a:lnTo>
                    <a:lnTo>
                      <a:pt x="2572" y="2762"/>
                    </a:lnTo>
                    <a:cubicBezTo>
                      <a:pt x="3810" y="953"/>
                      <a:pt x="5620" y="0"/>
                      <a:pt x="7906" y="0"/>
                    </a:cubicBezTo>
                    <a:cubicBezTo>
                      <a:pt x="8953" y="0"/>
                      <a:pt x="9811" y="190"/>
                      <a:pt x="10668" y="571"/>
                    </a:cubicBezTo>
                    <a:cubicBezTo>
                      <a:pt x="11525" y="953"/>
                      <a:pt x="12192" y="1429"/>
                      <a:pt x="12573" y="2000"/>
                    </a:cubicBezTo>
                    <a:cubicBezTo>
                      <a:pt x="12954" y="2572"/>
                      <a:pt x="13335" y="3334"/>
                      <a:pt x="13430" y="4096"/>
                    </a:cubicBezTo>
                    <a:cubicBezTo>
                      <a:pt x="13525" y="4667"/>
                      <a:pt x="13621" y="5524"/>
                      <a:pt x="13621" y="6858"/>
                    </a:cubicBezTo>
                    <a:lnTo>
                      <a:pt x="13621" y="17240"/>
                    </a:lnTo>
                    <a:lnTo>
                      <a:pt x="10763" y="17240"/>
                    </a:lnTo>
                    <a:lnTo>
                      <a:pt x="10763" y="6953"/>
                    </a:lnTo>
                    <a:cubicBezTo>
                      <a:pt x="10763" y="5810"/>
                      <a:pt x="10668" y="4953"/>
                      <a:pt x="10477" y="4381"/>
                    </a:cubicBezTo>
                    <a:cubicBezTo>
                      <a:pt x="10287" y="3810"/>
                      <a:pt x="9906" y="3334"/>
                      <a:pt x="9334" y="3048"/>
                    </a:cubicBezTo>
                    <a:cubicBezTo>
                      <a:pt x="8763" y="2667"/>
                      <a:pt x="8096" y="2572"/>
                      <a:pt x="7334" y="2572"/>
                    </a:cubicBezTo>
                    <a:cubicBezTo>
                      <a:pt x="6096" y="2572"/>
                      <a:pt x="5048" y="2953"/>
                      <a:pt x="4191" y="3715"/>
                    </a:cubicBezTo>
                    <a:cubicBezTo>
                      <a:pt x="3334" y="4477"/>
                      <a:pt x="2857" y="5905"/>
                      <a:pt x="2857" y="8096"/>
                    </a:cubicBezTo>
                    <a:lnTo>
                      <a:pt x="2857"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21" name="Google Shape;421;p1"/>
              <p:cNvSpPr/>
              <p:nvPr/>
            </p:nvSpPr>
            <p:spPr>
              <a:xfrm>
                <a:off x="527779" y="3994119"/>
                <a:ext cx="2857" cy="23145"/>
              </a:xfrm>
              <a:custGeom>
                <a:avLst/>
                <a:gdLst/>
                <a:ahLst/>
                <a:cxnLst/>
                <a:rect l="l" t="t" r="r" b="b"/>
                <a:pathLst>
                  <a:path w="2857" h="23145" extrusionOk="0">
                    <a:moveTo>
                      <a:pt x="0" y="3238"/>
                    </a:moveTo>
                    <a:lnTo>
                      <a:pt x="0" y="0"/>
                    </a:lnTo>
                    <a:lnTo>
                      <a:pt x="2857" y="0"/>
                    </a:lnTo>
                    <a:lnTo>
                      <a:pt x="2857" y="3238"/>
                    </a:lnTo>
                    <a:lnTo>
                      <a:pt x="0" y="3238"/>
                    </a:lnTo>
                    <a:close/>
                    <a:moveTo>
                      <a:pt x="0" y="23146"/>
                    </a:moveTo>
                    <a:lnTo>
                      <a:pt x="0" y="6287"/>
                    </a:lnTo>
                    <a:lnTo>
                      <a:pt x="2857" y="6287"/>
                    </a:lnTo>
                    <a:lnTo>
                      <a:pt x="2857" y="23146"/>
                    </a:lnTo>
                    <a:lnTo>
                      <a:pt x="0" y="2314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22" name="Google Shape;422;p1"/>
              <p:cNvSpPr/>
              <p:nvPr/>
            </p:nvSpPr>
            <p:spPr>
              <a:xfrm>
                <a:off x="533970" y="4000024"/>
                <a:ext cx="15811" cy="17621"/>
              </a:xfrm>
              <a:custGeom>
                <a:avLst/>
                <a:gdLst/>
                <a:ahLst/>
                <a:cxnLst/>
                <a:rect l="l" t="t" r="r" b="b"/>
                <a:pathLst>
                  <a:path w="15811" h="17621" extrusionOk="0">
                    <a:moveTo>
                      <a:pt x="0" y="8858"/>
                    </a:moveTo>
                    <a:cubicBezTo>
                      <a:pt x="0" y="5715"/>
                      <a:pt x="857" y="3429"/>
                      <a:pt x="2572" y="1905"/>
                    </a:cubicBezTo>
                    <a:cubicBezTo>
                      <a:pt x="4000" y="667"/>
                      <a:pt x="5810" y="0"/>
                      <a:pt x="7906" y="0"/>
                    </a:cubicBezTo>
                    <a:cubicBezTo>
                      <a:pt x="10192" y="0"/>
                      <a:pt x="12097" y="762"/>
                      <a:pt x="13621" y="2286"/>
                    </a:cubicBezTo>
                    <a:cubicBezTo>
                      <a:pt x="15049" y="3810"/>
                      <a:pt x="15811" y="5905"/>
                      <a:pt x="15811" y="8572"/>
                    </a:cubicBezTo>
                    <a:cubicBezTo>
                      <a:pt x="15811" y="10763"/>
                      <a:pt x="15526" y="12478"/>
                      <a:pt x="14859" y="13716"/>
                    </a:cubicBezTo>
                    <a:cubicBezTo>
                      <a:pt x="14192" y="14954"/>
                      <a:pt x="13240" y="15907"/>
                      <a:pt x="12001" y="16573"/>
                    </a:cubicBezTo>
                    <a:cubicBezTo>
                      <a:pt x="10763" y="17240"/>
                      <a:pt x="9430" y="17621"/>
                      <a:pt x="7906" y="17621"/>
                    </a:cubicBezTo>
                    <a:cubicBezTo>
                      <a:pt x="5524"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2" y="12668"/>
                      <a:pt x="12859" y="10954"/>
                      <a:pt x="12859" y="8763"/>
                    </a:cubicBezTo>
                    <a:cubicBezTo>
                      <a:pt x="12859" y="6667"/>
                      <a:pt x="12382" y="5144"/>
                      <a:pt x="11430" y="4000"/>
                    </a:cubicBezTo>
                    <a:cubicBezTo>
                      <a:pt x="10477" y="2953"/>
                      <a:pt x="9334" y="2381"/>
                      <a:pt x="7906" y="2381"/>
                    </a:cubicBezTo>
                    <a:cubicBezTo>
                      <a:pt x="6477" y="2381"/>
                      <a:pt x="5334" y="2953"/>
                      <a:pt x="4381" y="4000"/>
                    </a:cubicBezTo>
                    <a:cubicBezTo>
                      <a:pt x="3429" y="5048"/>
                      <a:pt x="2953" y="6667"/>
                      <a:pt x="2953" y="8858"/>
                    </a:cubicBez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23" name="Google Shape;423;p1"/>
              <p:cNvSpPr/>
              <p:nvPr/>
            </p:nvSpPr>
            <p:spPr>
              <a:xfrm>
                <a:off x="553115" y="4000024"/>
                <a:ext cx="13620" cy="17335"/>
              </a:xfrm>
              <a:custGeom>
                <a:avLst/>
                <a:gdLst/>
                <a:ahLst/>
                <a:cxnLst/>
                <a:rect l="l" t="t" r="r" b="b"/>
                <a:pathLst>
                  <a:path w="13620" h="17335" extrusionOk="0">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7"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10">
            <a:hlinkClick r:id="rId3"/>
          </p:cNvPr>
          <p:cNvPicPr preferRelativeResize="0"/>
          <p:nvPr/>
        </p:nvPicPr>
        <p:blipFill rotWithShape="1">
          <a:blip r:embed="rId4">
            <a:alphaModFix/>
          </a:blip>
          <a:srcRect/>
          <a:stretch/>
        </p:blipFill>
        <p:spPr>
          <a:xfrm>
            <a:off x="1473834" y="1110430"/>
            <a:ext cx="4616651" cy="2845751"/>
          </a:xfrm>
          <a:prstGeom prst="rect">
            <a:avLst/>
          </a:prstGeom>
          <a:noFill/>
          <a:ln>
            <a:noFill/>
          </a:ln>
        </p:spPr>
      </p:pic>
      <p:sp>
        <p:nvSpPr>
          <p:cNvPr id="529" name="Google Shape;529;p10"/>
          <p:cNvSpPr txBox="1">
            <a:spLocks noGrp="1"/>
          </p:cNvSpPr>
          <p:nvPr>
            <p:ph type="body" idx="1"/>
          </p:nvPr>
        </p:nvSpPr>
        <p:spPr>
          <a:xfrm>
            <a:off x="247880" y="6631953"/>
            <a:ext cx="7153446" cy="413939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74C60"/>
              </a:buClr>
              <a:buSzPts val="1400"/>
              <a:buNone/>
            </a:pPr>
            <a:endParaRPr sz="1400">
              <a:solidFill>
                <a:srgbClr val="279BD3"/>
              </a:solidFill>
              <a:latin typeface="Verdana"/>
              <a:ea typeface="Verdana"/>
              <a:cs typeface="Verdana"/>
              <a:sym typeface="Verdana"/>
            </a:endParaRPr>
          </a:p>
          <a:p>
            <a:pPr marL="0" lvl="0" indent="0" algn="l" rtl="0">
              <a:lnSpc>
                <a:spcPct val="100000"/>
              </a:lnSpc>
              <a:spcBef>
                <a:spcPts val="0"/>
              </a:spcBef>
              <a:spcAft>
                <a:spcPts val="0"/>
              </a:spcAft>
              <a:buClr>
                <a:srgbClr val="0F0F0F"/>
              </a:buClr>
              <a:buSzPts val="1400"/>
              <a:buNone/>
            </a:pPr>
            <a:br>
              <a:rPr lang="en-GB" sz="1400" b="0" i="0">
                <a:solidFill>
                  <a:srgbClr val="0F0F0F"/>
                </a:solidFill>
                <a:latin typeface="Verdana"/>
                <a:ea typeface="Verdana"/>
                <a:cs typeface="Verdana"/>
                <a:sym typeface="Verdana"/>
              </a:rPr>
            </a:br>
            <a:r>
              <a:rPr lang="en-GB" sz="1400" b="0" i="0" u="sng">
                <a:solidFill>
                  <a:schemeClr val="hlink"/>
                </a:solidFill>
                <a:latin typeface="Verdana"/>
                <a:ea typeface="Verdana"/>
                <a:cs typeface="Verdana"/>
                <a:sym typeface="Verdana"/>
                <a:hlinkClick r:id="rId5"/>
              </a:rPr>
              <a:t>00:00</a:t>
            </a:r>
            <a:r>
              <a:rPr lang="en-GB" sz="1400" b="0" i="0">
                <a:solidFill>
                  <a:srgbClr val="0F0F0F"/>
                </a:solidFill>
                <a:latin typeface="Verdana"/>
                <a:ea typeface="Verdana"/>
                <a:cs typeface="Verdana"/>
                <a:sym typeface="Verdana"/>
              </a:rPr>
              <a:t> – Intro</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6"/>
              </a:rPr>
              <a:t>00:42</a:t>
            </a:r>
            <a:r>
              <a:rPr lang="en-GB" sz="1400" b="0" i="0">
                <a:solidFill>
                  <a:srgbClr val="0F0F0F"/>
                </a:solidFill>
                <a:latin typeface="Verdana"/>
                <a:ea typeface="Verdana"/>
                <a:cs typeface="Verdana"/>
                <a:sym typeface="Verdana"/>
              </a:rPr>
              <a:t> - Working in Canva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7"/>
              </a:rPr>
              <a:t>01:50</a:t>
            </a:r>
            <a:r>
              <a:rPr lang="en-GB" sz="1400" b="0" i="0">
                <a:solidFill>
                  <a:srgbClr val="0F0F0F"/>
                </a:solidFill>
                <a:latin typeface="Verdana"/>
                <a:ea typeface="Verdana"/>
                <a:cs typeface="Verdana"/>
                <a:sym typeface="Verdana"/>
              </a:rPr>
              <a:t> - Creating the intro screen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8"/>
              </a:rPr>
              <a:t>04:15</a:t>
            </a:r>
            <a:r>
              <a:rPr lang="en-GB" sz="1400" b="0" i="0">
                <a:solidFill>
                  <a:srgbClr val="0F0F0F"/>
                </a:solidFill>
                <a:latin typeface="Verdana"/>
                <a:ea typeface="Verdana"/>
                <a:cs typeface="Verdana"/>
                <a:sym typeface="Verdana"/>
              </a:rPr>
              <a:t> - Uploading footage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9"/>
              </a:rPr>
              <a:t>05:08</a:t>
            </a:r>
            <a:r>
              <a:rPr lang="en-GB" sz="1400" b="0" i="0">
                <a:solidFill>
                  <a:srgbClr val="0F0F0F"/>
                </a:solidFill>
                <a:latin typeface="Verdana"/>
                <a:ea typeface="Verdana"/>
                <a:cs typeface="Verdana"/>
                <a:sym typeface="Verdana"/>
              </a:rPr>
              <a:t> - Working with the timeline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0"/>
              </a:rPr>
              <a:t>08:39</a:t>
            </a:r>
            <a:r>
              <a:rPr lang="en-GB" sz="1400" b="0" i="0">
                <a:solidFill>
                  <a:srgbClr val="0F0F0F"/>
                </a:solidFill>
                <a:latin typeface="Verdana"/>
                <a:ea typeface="Verdana"/>
                <a:cs typeface="Verdana"/>
                <a:sym typeface="Verdana"/>
              </a:rPr>
              <a:t> - Adding transitions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1"/>
              </a:rPr>
              <a:t>10:18</a:t>
            </a:r>
            <a:r>
              <a:rPr lang="en-GB" sz="1400" b="0" i="0">
                <a:solidFill>
                  <a:srgbClr val="0F0F0F"/>
                </a:solidFill>
                <a:latin typeface="Verdana"/>
                <a:ea typeface="Verdana"/>
                <a:cs typeface="Verdana"/>
                <a:sym typeface="Verdana"/>
              </a:rPr>
              <a:t> - Adding photos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2"/>
              </a:rPr>
              <a:t>12:18</a:t>
            </a:r>
            <a:r>
              <a:rPr lang="en-GB" sz="1400" b="0" i="0">
                <a:solidFill>
                  <a:srgbClr val="0F0F0F"/>
                </a:solidFill>
                <a:latin typeface="Verdana"/>
                <a:ea typeface="Verdana"/>
                <a:cs typeface="Verdana"/>
                <a:sym typeface="Verdana"/>
              </a:rPr>
              <a:t> - Adding music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3"/>
              </a:rPr>
              <a:t>14:25</a:t>
            </a:r>
            <a:r>
              <a:rPr lang="en-GB" sz="1400" b="0" i="0">
                <a:solidFill>
                  <a:srgbClr val="0F0F0F"/>
                </a:solidFill>
                <a:latin typeface="Verdana"/>
                <a:ea typeface="Verdana"/>
                <a:cs typeface="Verdana"/>
                <a:sym typeface="Verdana"/>
              </a:rPr>
              <a:t> - Working with text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4"/>
              </a:rPr>
              <a:t>16:18</a:t>
            </a:r>
            <a:r>
              <a:rPr lang="en-GB" sz="1400" b="0" i="0">
                <a:solidFill>
                  <a:srgbClr val="0F0F0F"/>
                </a:solidFill>
                <a:latin typeface="Verdana"/>
                <a:ea typeface="Verdana"/>
                <a:cs typeface="Verdana"/>
                <a:sym typeface="Verdana"/>
              </a:rPr>
              <a:t> - Adding an ending screen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5"/>
              </a:rPr>
              <a:t>21:04</a:t>
            </a:r>
            <a:r>
              <a:rPr lang="en-GB" sz="1400" b="0" i="0">
                <a:solidFill>
                  <a:srgbClr val="0F0F0F"/>
                </a:solidFill>
                <a:latin typeface="Verdana"/>
                <a:ea typeface="Verdana"/>
                <a:cs typeface="Verdana"/>
                <a:sym typeface="Verdana"/>
              </a:rPr>
              <a:t> - Adding a watermark logo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6"/>
              </a:rPr>
              <a:t>22:25</a:t>
            </a:r>
            <a:r>
              <a:rPr lang="en-GB" sz="1400" b="0" i="0">
                <a:solidFill>
                  <a:srgbClr val="0F0F0F"/>
                </a:solidFill>
                <a:latin typeface="Verdana"/>
                <a:ea typeface="Verdana"/>
                <a:cs typeface="Verdana"/>
                <a:sym typeface="Verdana"/>
              </a:rPr>
              <a:t> - Exporting the video file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7"/>
              </a:rPr>
              <a:t>24:02</a:t>
            </a:r>
            <a:r>
              <a:rPr lang="en-GB" sz="1400" b="0" i="0">
                <a:solidFill>
                  <a:srgbClr val="0F0F0F"/>
                </a:solidFill>
                <a:latin typeface="Verdana"/>
                <a:ea typeface="Verdana"/>
                <a:cs typeface="Verdana"/>
                <a:sym typeface="Verdana"/>
              </a:rPr>
              <a:t> - Ending </a:t>
            </a:r>
            <a:endParaRPr/>
          </a:p>
          <a:p>
            <a:pPr marL="0" lvl="0" indent="0" algn="l" rtl="0">
              <a:lnSpc>
                <a:spcPct val="100000"/>
              </a:lnSpc>
              <a:spcBef>
                <a:spcPts val="0"/>
              </a:spcBef>
              <a:spcAft>
                <a:spcPts val="0"/>
              </a:spcAft>
              <a:buClr>
                <a:srgbClr val="274C60"/>
              </a:buClr>
              <a:buSzPts val="1400"/>
              <a:buNone/>
            </a:pPr>
            <a:endParaRPr sz="1400">
              <a:solidFill>
                <a:srgbClr val="0F0F0F"/>
              </a:solidFill>
              <a:latin typeface="Verdana"/>
              <a:ea typeface="Verdana"/>
              <a:cs typeface="Verdana"/>
              <a:sym typeface="Verdana"/>
            </a:endParaRPr>
          </a:p>
          <a:p>
            <a:pPr marL="0" lvl="0" indent="0" algn="l" rtl="0">
              <a:lnSpc>
                <a:spcPct val="100000"/>
              </a:lnSpc>
              <a:spcBef>
                <a:spcPts val="0"/>
              </a:spcBef>
              <a:spcAft>
                <a:spcPts val="0"/>
              </a:spcAft>
              <a:buClr>
                <a:srgbClr val="0F0F0F"/>
              </a:buClr>
              <a:buSzPts val="1400"/>
              <a:buNone/>
            </a:pPr>
            <a:r>
              <a:rPr lang="en-GB" sz="1400" b="0" i="0">
                <a:solidFill>
                  <a:srgbClr val="0F0F0F"/>
                </a:solidFill>
                <a:latin typeface="Verdana"/>
                <a:ea typeface="Verdana"/>
                <a:cs typeface="Verdana"/>
                <a:sym typeface="Verdana"/>
              </a:rPr>
              <a:t>To learn more about working with YouTube's Free Music Gallery, please watch this video: </a:t>
            </a:r>
            <a:r>
              <a:rPr lang="en-GB" sz="1400" b="0" i="0" u="sng">
                <a:solidFill>
                  <a:schemeClr val="hlink"/>
                </a:solidFill>
                <a:latin typeface="Verdana"/>
                <a:ea typeface="Verdana"/>
                <a:cs typeface="Verdana"/>
                <a:sym typeface="Verdana"/>
                <a:hlinkClick r:id="rId18"/>
              </a:rPr>
              <a:t>https://youtu.be/3tA-bilniao</a:t>
            </a:r>
            <a:endParaRPr sz="1400">
              <a:latin typeface="Verdana"/>
              <a:ea typeface="Verdana"/>
              <a:cs typeface="Verdana"/>
              <a:sym typeface="Verdana"/>
            </a:endParaRPr>
          </a:p>
        </p:txBody>
      </p:sp>
      <p:sp>
        <p:nvSpPr>
          <p:cNvPr id="530" name="Google Shape;530;p10"/>
          <p:cNvSpPr txBox="1">
            <a:spLocks noGrp="1"/>
          </p:cNvSpPr>
          <p:nvPr>
            <p:ph type="sldNum" idx="12"/>
          </p:nvPr>
        </p:nvSpPr>
        <p:spPr>
          <a:xfrm>
            <a:off x="7043932" y="10197470"/>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10</a:t>
            </a:fld>
            <a:endParaRPr/>
          </a:p>
        </p:txBody>
      </p:sp>
      <p:sp>
        <p:nvSpPr>
          <p:cNvPr id="531" name="Google Shape;531;p10"/>
          <p:cNvSpPr txBox="1">
            <a:spLocks noGrp="1"/>
          </p:cNvSpPr>
          <p:nvPr>
            <p:ph type="body" idx="3"/>
          </p:nvPr>
        </p:nvSpPr>
        <p:spPr>
          <a:xfrm>
            <a:off x="1441450" y="5297031"/>
            <a:ext cx="5013941" cy="743603"/>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100000"/>
              </a:lnSpc>
              <a:spcBef>
                <a:spcPts val="0"/>
              </a:spcBef>
              <a:spcAft>
                <a:spcPts val="0"/>
              </a:spcAft>
              <a:buClr>
                <a:schemeClr val="lt1"/>
              </a:buClr>
              <a:buSzPct val="100000"/>
              <a:buNone/>
            </a:pPr>
            <a:r>
              <a:rPr lang="en-GB"/>
              <a:t>Basic YouTube Video Editing Tutorial</a:t>
            </a:r>
            <a:endParaRPr/>
          </a:p>
        </p:txBody>
      </p:sp>
      <p:grpSp>
        <p:nvGrpSpPr>
          <p:cNvPr id="532" name="Google Shape;532;p10"/>
          <p:cNvGrpSpPr/>
          <p:nvPr/>
        </p:nvGrpSpPr>
        <p:grpSpPr>
          <a:xfrm>
            <a:off x="6085744" y="1990161"/>
            <a:ext cx="876928" cy="832733"/>
            <a:chOff x="3961884" y="3269513"/>
            <a:chExt cx="876928" cy="832733"/>
          </a:xfrm>
        </p:grpSpPr>
        <p:sp>
          <p:nvSpPr>
            <p:cNvPr id="533" name="Google Shape;533;p10"/>
            <p:cNvSpPr/>
            <p:nvPr/>
          </p:nvSpPr>
          <p:spPr>
            <a:xfrm>
              <a:off x="3966625" y="3269513"/>
              <a:ext cx="872187" cy="832733"/>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34" name="Google Shape;534;p10"/>
            <p:cNvSpPr/>
            <p:nvPr/>
          </p:nvSpPr>
          <p:spPr>
            <a:xfrm rot="585404">
              <a:off x="3995398" y="3441510"/>
              <a:ext cx="805029" cy="464230"/>
            </a:xfrm>
            <a:prstGeom prst="rect">
              <a:avLst/>
            </a:prstGeom>
            <a:no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CLICK</a:t>
              </a:r>
              <a:endParaRPr/>
            </a:p>
            <a:p>
              <a:pPr marL="12700" marR="0" lvl="0" indent="0" algn="ctr" rtl="0">
                <a:lnSpc>
                  <a:spcPct val="109230"/>
                </a:lnSpc>
                <a:spcBef>
                  <a:spcPts val="100"/>
                </a:spcBef>
                <a:spcAft>
                  <a:spcPts val="0"/>
                </a:spcAft>
                <a:buNone/>
              </a:pPr>
              <a:r>
                <a:rPr lang="en-GB" sz="1300" b="1"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TO VIEW</a:t>
              </a:r>
              <a:endParaRPr sz="1300" b="1">
                <a:solidFill>
                  <a:schemeClr val="lt1"/>
                </a:solidFill>
                <a:latin typeface="Calibri"/>
                <a:ea typeface="Calibri"/>
                <a:cs typeface="Calibri"/>
                <a:sym typeface="Calibri"/>
              </a:endParaRPr>
            </a:p>
          </p:txBody>
        </p:sp>
      </p:grpSp>
      <p:pic>
        <p:nvPicPr>
          <p:cNvPr id="535" name="Google Shape;535;p10" descr="The YouTube logo: a history | Creative Bloq"/>
          <p:cNvPicPr preferRelativeResize="0"/>
          <p:nvPr/>
        </p:nvPicPr>
        <p:blipFill rotWithShape="1">
          <a:blip r:embed="rId19">
            <a:alphaModFix/>
          </a:blip>
          <a:srcRect/>
          <a:stretch/>
        </p:blipFill>
        <p:spPr>
          <a:xfrm>
            <a:off x="2470225" y="405875"/>
            <a:ext cx="2605745" cy="1463226"/>
          </a:xfrm>
          <a:prstGeom prst="rect">
            <a:avLst/>
          </a:prstGeom>
          <a:noFill/>
          <a:ln>
            <a:noFill/>
          </a:ln>
        </p:spPr>
      </p:pic>
      <p:sp>
        <p:nvSpPr>
          <p:cNvPr id="536" name="Google Shape;536;p10"/>
          <p:cNvSpPr txBox="1"/>
          <p:nvPr/>
        </p:nvSpPr>
        <p:spPr>
          <a:xfrm>
            <a:off x="937833" y="5946414"/>
            <a:ext cx="5670531" cy="8482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a:solidFill>
                  <a:schemeClr val="lt1"/>
                </a:solidFill>
                <a:latin typeface="Verdana"/>
                <a:ea typeface="Verdana"/>
                <a:cs typeface="Verdana"/>
                <a:sym typeface="Verdana"/>
              </a:rPr>
              <a:t>This </a:t>
            </a:r>
            <a:r>
              <a:rPr lang="en-GB" sz="1400" b="1" i="0" u="sng">
                <a:solidFill>
                  <a:schemeClr val="lt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video tutorial </a:t>
            </a:r>
            <a:r>
              <a:rPr lang="en-GB" sz="1400" b="0" i="0">
                <a:solidFill>
                  <a:schemeClr val="lt1"/>
                </a:solidFill>
                <a:latin typeface="Verdana"/>
                <a:ea typeface="Verdana"/>
                <a:cs typeface="Verdana"/>
                <a:sym typeface="Verdana"/>
              </a:rPr>
              <a:t>explains basic YouTube editing using the tool Canva (</a:t>
            </a:r>
            <a:r>
              <a:rPr lang="en-GB" sz="1400" b="0" i="0" u="sng">
                <a:solidFill>
                  <a:schemeClr val="lt1"/>
                </a:solidFill>
                <a:latin typeface="Verdana"/>
                <a:ea typeface="Verdana"/>
                <a:cs typeface="Verdana"/>
                <a:sym typeface="Verdana"/>
                <a:hlinkClick r:id="rId20">
                  <a:extLst>
                    <a:ext uri="{A12FA001-AC4F-418D-AE19-62706E023703}">
                      <ahyp:hlinkClr xmlns:ahyp="http://schemas.microsoft.com/office/drawing/2018/hyperlinkcolor" val="tx"/>
                    </a:ext>
                  </a:extLst>
                </a:hlinkClick>
              </a:rPr>
              <a:t>https://www.canva.com</a:t>
            </a:r>
            <a:r>
              <a:rPr lang="en-GB" sz="1400" b="0" i="0">
                <a:solidFill>
                  <a:schemeClr val="lt1"/>
                </a:solidFill>
                <a:latin typeface="Verdana"/>
                <a:ea typeface="Verdana"/>
                <a:cs typeface="Verdana"/>
                <a:sym typeface="Verdana"/>
              </a:rPr>
              <a:t>) </a:t>
            </a:r>
            <a:endParaRPr/>
          </a:p>
        </p:txBody>
      </p:sp>
      <p:cxnSp>
        <p:nvCxnSpPr>
          <p:cNvPr id="537" name="Google Shape;537;p10"/>
          <p:cNvCxnSpPr/>
          <p:nvPr/>
        </p:nvCxnSpPr>
        <p:spPr>
          <a:xfrm>
            <a:off x="-20449" y="5845762"/>
            <a:ext cx="7600571" cy="0"/>
          </a:xfrm>
          <a:prstGeom prst="straightConnector1">
            <a:avLst/>
          </a:prstGeom>
          <a:noFill/>
          <a:ln w="28575" cap="flat" cmpd="sng">
            <a:solidFill>
              <a:srgbClr val="279BD3"/>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1"/>
          <p:cNvSpPr txBox="1">
            <a:spLocks noGrp="1"/>
          </p:cNvSpPr>
          <p:nvPr>
            <p:ph type="sldNum" idx="12"/>
          </p:nvPr>
        </p:nvSpPr>
        <p:spPr>
          <a:xfrm>
            <a:off x="7202488" y="10242550"/>
            <a:ext cx="357187" cy="26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11</a:t>
            </a:fld>
            <a:endParaRPr/>
          </a:p>
        </p:txBody>
      </p:sp>
      <p:sp>
        <p:nvSpPr>
          <p:cNvPr id="543" name="Google Shape;543;p11"/>
          <p:cNvSpPr txBox="1"/>
          <p:nvPr/>
        </p:nvSpPr>
        <p:spPr>
          <a:xfrm>
            <a:off x="409432" y="328132"/>
            <a:ext cx="6919623"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7F59A1"/>
                </a:solidFill>
                <a:latin typeface="Verdana"/>
                <a:ea typeface="Verdana"/>
                <a:cs typeface="Verdana"/>
                <a:sym typeface="Verdana"/>
              </a:rPr>
              <a:t>Muddy Souls Website </a:t>
            </a:r>
            <a:r>
              <a:rPr lang="en-GB" sz="1600" u="sng">
                <a:solidFill>
                  <a:srgbClr val="279BD3"/>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https://www.muddysoulsadventures.com/</a:t>
            </a:r>
            <a:endParaRPr sz="1600">
              <a:solidFill>
                <a:srgbClr val="279BD3"/>
              </a:solidFill>
              <a:latin typeface="Verdana"/>
              <a:ea typeface="Verdana"/>
              <a:cs typeface="Verdana"/>
              <a:sym typeface="Verdana"/>
            </a:endParaRPr>
          </a:p>
          <a:p>
            <a:pPr marL="0" marR="0" lvl="0" indent="0" algn="ctr" rtl="0">
              <a:spcBef>
                <a:spcPts val="0"/>
              </a:spcBef>
              <a:spcAft>
                <a:spcPts val="0"/>
              </a:spcAft>
              <a:buNone/>
            </a:pPr>
            <a:endParaRPr sz="1600">
              <a:solidFill>
                <a:srgbClr val="274C60"/>
              </a:solidFill>
              <a:latin typeface="Verdana"/>
              <a:ea typeface="Verdana"/>
              <a:cs typeface="Verdana"/>
              <a:sym typeface="Verdana"/>
            </a:endParaRPr>
          </a:p>
          <a:p>
            <a:pPr marL="0" marR="0" lvl="0" indent="0" algn="ctr" rtl="0">
              <a:spcBef>
                <a:spcPts val="0"/>
              </a:spcBef>
              <a:spcAft>
                <a:spcPts val="0"/>
              </a:spcAft>
              <a:buNone/>
            </a:pPr>
            <a:r>
              <a:rPr lang="en-GB" sz="1600">
                <a:solidFill>
                  <a:srgbClr val="274C60"/>
                </a:solidFill>
                <a:latin typeface="Verdana"/>
                <a:ea typeface="Verdana"/>
                <a:cs typeface="Verdana"/>
                <a:sym typeface="Verdana"/>
              </a:rPr>
              <a:t>Example How Muddy Souls Embedded their Video in their Website and it Plays Automatically </a:t>
            </a:r>
            <a:r>
              <a:rPr lang="en-GB" sz="1600" u="sng">
                <a:solidFill>
                  <a:srgbClr val="279BD3"/>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https://youtu.be/hYl54ARuyw8</a:t>
            </a:r>
            <a:r>
              <a:rPr lang="en-GB" sz="1600">
                <a:solidFill>
                  <a:srgbClr val="279BD3"/>
                </a:solidFill>
                <a:latin typeface="Verdana"/>
                <a:ea typeface="Verdana"/>
                <a:cs typeface="Verdana"/>
                <a:sym typeface="Verdana"/>
              </a:rPr>
              <a:t> </a:t>
            </a:r>
            <a:endParaRPr/>
          </a:p>
        </p:txBody>
      </p:sp>
      <p:grpSp>
        <p:nvGrpSpPr>
          <p:cNvPr id="544" name="Google Shape;544;p11"/>
          <p:cNvGrpSpPr/>
          <p:nvPr/>
        </p:nvGrpSpPr>
        <p:grpSpPr>
          <a:xfrm>
            <a:off x="227046" y="3559629"/>
            <a:ext cx="7102009" cy="5765384"/>
            <a:chOff x="282865" y="3118757"/>
            <a:chExt cx="7102009" cy="5765384"/>
          </a:xfrm>
        </p:grpSpPr>
        <p:pic>
          <p:nvPicPr>
            <p:cNvPr id="545" name="Google Shape;545;p11"/>
            <p:cNvPicPr preferRelativeResize="0"/>
            <p:nvPr/>
          </p:nvPicPr>
          <p:blipFill rotWithShape="1">
            <a:blip r:embed="rId5">
              <a:alphaModFix/>
            </a:blip>
            <a:srcRect t="22624"/>
            <a:stretch/>
          </p:blipFill>
          <p:spPr>
            <a:xfrm>
              <a:off x="282865" y="3118757"/>
              <a:ext cx="7102009" cy="2808513"/>
            </a:xfrm>
            <a:prstGeom prst="rect">
              <a:avLst/>
            </a:prstGeom>
            <a:noFill/>
            <a:ln>
              <a:noFill/>
            </a:ln>
          </p:spPr>
        </p:pic>
        <p:pic>
          <p:nvPicPr>
            <p:cNvPr id="546" name="Google Shape;546;p11">
              <a:hlinkClick r:id="rId4"/>
            </p:cNvPr>
            <p:cNvPicPr preferRelativeResize="0"/>
            <p:nvPr/>
          </p:nvPicPr>
          <p:blipFill rotWithShape="1">
            <a:blip r:embed="rId6">
              <a:alphaModFix/>
            </a:blip>
            <a:srcRect/>
            <a:stretch/>
          </p:blipFill>
          <p:spPr>
            <a:xfrm>
              <a:off x="318238" y="5742573"/>
              <a:ext cx="6958572" cy="3141568"/>
            </a:xfrm>
            <a:prstGeom prst="rect">
              <a:avLst/>
            </a:prstGeom>
            <a:noFill/>
            <a:ln>
              <a:noFill/>
            </a:ln>
          </p:spPr>
        </p:pic>
      </p:grpSp>
      <p:pic>
        <p:nvPicPr>
          <p:cNvPr id="547" name="Google Shape;547;p11"/>
          <p:cNvPicPr preferRelativeResize="0"/>
          <p:nvPr/>
        </p:nvPicPr>
        <p:blipFill rotWithShape="1">
          <a:blip r:embed="rId5">
            <a:alphaModFix/>
          </a:blip>
          <a:srcRect b="81574"/>
          <a:stretch/>
        </p:blipFill>
        <p:spPr>
          <a:xfrm>
            <a:off x="190700" y="2873829"/>
            <a:ext cx="7282228" cy="685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12"/>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12</a:t>
            </a:fld>
            <a:endParaRPr/>
          </a:p>
        </p:txBody>
      </p:sp>
      <p:sp>
        <p:nvSpPr>
          <p:cNvPr id="553" name="Google Shape;553;p12"/>
          <p:cNvSpPr txBox="1">
            <a:spLocks noGrp="1"/>
          </p:cNvSpPr>
          <p:nvPr>
            <p:ph type="body" idx="1"/>
          </p:nvPr>
        </p:nvSpPr>
        <p:spPr>
          <a:xfrm>
            <a:off x="365786" y="2402308"/>
            <a:ext cx="4317050" cy="12061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GB" sz="3200" b="0" i="0" u="none" strike="noStrike" cap="none">
                <a:solidFill>
                  <a:schemeClr val="lt1"/>
                </a:solidFill>
                <a:latin typeface="Verdana"/>
                <a:ea typeface="Verdana"/>
                <a:cs typeface="Verdana"/>
                <a:sym typeface="Verdana"/>
              </a:rPr>
              <a:t>For Young Mountain Entrepreneurs</a:t>
            </a:r>
            <a:endParaRPr/>
          </a:p>
          <a:p>
            <a:pPr marL="0" marR="0" lvl="0" indent="0" algn="l" rtl="0">
              <a:lnSpc>
                <a:spcPct val="100000"/>
              </a:lnSpc>
              <a:spcBef>
                <a:spcPts val="2267"/>
              </a:spcBef>
              <a:spcAft>
                <a:spcPts val="0"/>
              </a:spcAft>
              <a:buClr>
                <a:srgbClr val="011E3B"/>
              </a:buClr>
              <a:buSzPts val="3200"/>
              <a:buFont typeface="Arial"/>
              <a:buNone/>
            </a:pPr>
            <a:endParaRPr sz="3200" b="0" i="0" u="none" strike="noStrike" cap="none">
              <a:solidFill>
                <a:schemeClr val="lt1"/>
              </a:solidFill>
              <a:latin typeface="Verdana"/>
              <a:ea typeface="Verdana"/>
              <a:cs typeface="Verdana"/>
              <a:sym typeface="Verdana"/>
            </a:endParaRPr>
          </a:p>
          <a:p>
            <a:pPr marL="0" marR="0" lvl="0" indent="0" algn="l" rtl="0">
              <a:lnSpc>
                <a:spcPct val="100000"/>
              </a:lnSpc>
              <a:spcBef>
                <a:spcPts val="2267"/>
              </a:spcBef>
              <a:spcAft>
                <a:spcPts val="0"/>
              </a:spcAft>
              <a:buClr>
                <a:srgbClr val="011E3B"/>
              </a:buClr>
              <a:buSzPts val="3200"/>
              <a:buFont typeface="Arial"/>
              <a:buNone/>
            </a:pPr>
            <a:endParaRPr sz="3200" b="0" i="0" u="none" strike="noStrike" cap="none">
              <a:solidFill>
                <a:schemeClr val="lt1"/>
              </a:solidFill>
              <a:latin typeface="Verdana"/>
              <a:ea typeface="Verdana"/>
              <a:cs typeface="Verdana"/>
              <a:sym typeface="Verdana"/>
            </a:endParaRPr>
          </a:p>
        </p:txBody>
      </p:sp>
      <p:pic>
        <p:nvPicPr>
          <p:cNvPr id="554" name="Google Shape;554;p12" descr="Cursor with solid fill"/>
          <p:cNvPicPr preferRelativeResize="0"/>
          <p:nvPr/>
        </p:nvPicPr>
        <p:blipFill rotWithShape="1">
          <a:blip r:embed="rId3">
            <a:alphaModFix/>
          </a:blip>
          <a:srcRect/>
          <a:stretch/>
        </p:blipFill>
        <p:spPr>
          <a:xfrm>
            <a:off x="2510941" y="4022633"/>
            <a:ext cx="914400" cy="914400"/>
          </a:xfrm>
          <a:prstGeom prst="rect">
            <a:avLst/>
          </a:prstGeom>
          <a:noFill/>
          <a:ln>
            <a:noFill/>
          </a:ln>
        </p:spPr>
      </p:pic>
      <p:pic>
        <p:nvPicPr>
          <p:cNvPr id="555" name="Google Shape;555;p12" descr="A person holding a phone&#10;&#10;Description automatically generated with medium confidence"/>
          <p:cNvPicPr preferRelativeResize="0">
            <a:picLocks noGrp="1"/>
          </p:cNvPicPr>
          <p:nvPr>
            <p:ph type="pic" idx="2"/>
          </p:nvPr>
        </p:nvPicPr>
        <p:blipFill rotWithShape="1">
          <a:blip r:embed="rId4">
            <a:alphaModFix/>
          </a:blip>
          <a:srcRect l="1987" r="1986"/>
          <a:stretch/>
        </p:blipFill>
        <p:spPr>
          <a:xfrm>
            <a:off x="1881768" y="6737514"/>
            <a:ext cx="3796138" cy="3954301"/>
          </a:xfrm>
          <a:prstGeom prst="rect">
            <a:avLst/>
          </a:prstGeom>
          <a:noFill/>
          <a:ln>
            <a:noFill/>
          </a:ln>
        </p:spPr>
      </p:pic>
      <p:pic>
        <p:nvPicPr>
          <p:cNvPr id="556" name="Google Shape;556;p12" descr="instagram-logo-name | Virtual Stacks Systems"/>
          <p:cNvPicPr preferRelativeResize="0"/>
          <p:nvPr/>
        </p:nvPicPr>
        <p:blipFill rotWithShape="1">
          <a:blip r:embed="rId5">
            <a:alphaModFix/>
          </a:blip>
          <a:srcRect r="2264"/>
          <a:stretch/>
        </p:blipFill>
        <p:spPr>
          <a:xfrm>
            <a:off x="4331913" y="4138111"/>
            <a:ext cx="1921061" cy="506965"/>
          </a:xfrm>
          <a:prstGeom prst="rect">
            <a:avLst/>
          </a:prstGeom>
          <a:noFill/>
          <a:ln>
            <a:noFill/>
          </a:ln>
        </p:spPr>
      </p:pic>
      <p:pic>
        <p:nvPicPr>
          <p:cNvPr id="557" name="Google Shape;557;p12" descr="Facebook Logo, symbol, meaning, history, PNG, brand"/>
          <p:cNvPicPr preferRelativeResize="0"/>
          <p:nvPr/>
        </p:nvPicPr>
        <p:blipFill rotWithShape="1">
          <a:blip r:embed="rId6">
            <a:alphaModFix/>
          </a:blip>
          <a:srcRect l="1318" t="25692" r="2007" b="27333"/>
          <a:stretch/>
        </p:blipFill>
        <p:spPr>
          <a:xfrm>
            <a:off x="4260514" y="3422712"/>
            <a:ext cx="2031104" cy="555225"/>
          </a:xfrm>
          <a:prstGeom prst="rect">
            <a:avLst/>
          </a:prstGeom>
          <a:noFill/>
          <a:ln>
            <a:noFill/>
          </a:ln>
        </p:spPr>
      </p:pic>
      <p:sp>
        <p:nvSpPr>
          <p:cNvPr id="558" name="Google Shape;558;p12"/>
          <p:cNvSpPr txBox="1"/>
          <p:nvPr/>
        </p:nvSpPr>
        <p:spPr>
          <a:xfrm>
            <a:off x="293956" y="3657664"/>
            <a:ext cx="271010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sng">
                <a:solidFill>
                  <a:schemeClr val="lt1"/>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Facebook Reels</a:t>
            </a:r>
            <a:endParaRPr sz="2000" b="0" i="0">
              <a:solidFill>
                <a:schemeClr val="lt1"/>
              </a:solidFill>
              <a:latin typeface="Verdana"/>
              <a:ea typeface="Verdana"/>
              <a:cs typeface="Verdana"/>
              <a:sym typeface="Verdana"/>
            </a:endParaRPr>
          </a:p>
          <a:p>
            <a:pPr marL="0" marR="0" lvl="0" indent="0" algn="l" rtl="0">
              <a:spcBef>
                <a:spcPts val="0"/>
              </a:spcBef>
              <a:spcAft>
                <a:spcPts val="0"/>
              </a:spcAft>
              <a:buNone/>
            </a:pPr>
            <a:endParaRPr sz="2000">
              <a:solidFill>
                <a:schemeClr val="lt1"/>
              </a:solidFill>
              <a:latin typeface="Verdana"/>
              <a:ea typeface="Verdana"/>
              <a:cs typeface="Verdana"/>
              <a:sym typeface="Verdana"/>
            </a:endParaRPr>
          </a:p>
          <a:p>
            <a:pPr marL="0" marR="0" lvl="0" indent="0" algn="l" rtl="0">
              <a:spcBef>
                <a:spcPts val="0"/>
              </a:spcBef>
              <a:spcAft>
                <a:spcPts val="0"/>
              </a:spcAft>
              <a:buNone/>
            </a:pPr>
            <a:r>
              <a:rPr lang="en-GB" sz="2000" b="0" i="0" u="sng">
                <a:solidFill>
                  <a:schemeClr val="lt1"/>
                </a:solidFill>
                <a:latin typeface="Verdana"/>
                <a:ea typeface="Verdana"/>
                <a:cs typeface="Verdana"/>
                <a:sym typeface="Verdana"/>
                <a:hlinkClick r:id="rId8">
                  <a:extLst>
                    <a:ext uri="{A12FA001-AC4F-418D-AE19-62706E023703}">
                      <ahyp:hlinkClr xmlns:ahyp="http://schemas.microsoft.com/office/drawing/2018/hyperlinkcolor" val="tx"/>
                    </a:ext>
                  </a:extLst>
                </a:hlinkClick>
              </a:rPr>
              <a:t>Instagram Reels</a:t>
            </a:r>
            <a:endParaRPr sz="2000" b="0" i="0">
              <a:solidFill>
                <a:schemeClr val="lt1"/>
              </a:solidFill>
              <a:latin typeface="Verdana"/>
              <a:ea typeface="Verdana"/>
              <a:cs typeface="Verdana"/>
              <a:sym typeface="Verdana"/>
            </a:endParaRPr>
          </a:p>
          <a:p>
            <a:pPr marL="0" marR="0" lvl="0" indent="0" algn="l" rtl="0">
              <a:spcBef>
                <a:spcPts val="0"/>
              </a:spcBef>
              <a:spcAft>
                <a:spcPts val="0"/>
              </a:spcAft>
              <a:buNone/>
            </a:pPr>
            <a:endParaRPr sz="2000">
              <a:solidFill>
                <a:schemeClr val="lt1"/>
              </a:solidFill>
              <a:latin typeface="Verdana"/>
              <a:ea typeface="Verdana"/>
              <a:cs typeface="Verdana"/>
              <a:sym typeface="Verdana"/>
            </a:endParaRPr>
          </a:p>
        </p:txBody>
      </p:sp>
      <p:sp>
        <p:nvSpPr>
          <p:cNvPr id="559" name="Google Shape;559;p12"/>
          <p:cNvSpPr txBox="1"/>
          <p:nvPr/>
        </p:nvSpPr>
        <p:spPr>
          <a:xfrm>
            <a:off x="365786" y="910774"/>
            <a:ext cx="4926658" cy="1397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chemeClr val="lt1"/>
                </a:solidFill>
                <a:latin typeface="Verdana"/>
                <a:ea typeface="Verdana"/>
                <a:cs typeface="Verdana"/>
                <a:sym typeface="Verdana"/>
              </a:rPr>
              <a:t>Instagram &amp; </a:t>
            </a:r>
            <a:endParaRPr/>
          </a:p>
          <a:p>
            <a:pPr marL="0" marR="0" lvl="0" indent="0" algn="l" rtl="0">
              <a:spcBef>
                <a:spcPts val="0"/>
              </a:spcBef>
              <a:spcAft>
                <a:spcPts val="0"/>
              </a:spcAft>
              <a:buNone/>
            </a:pPr>
            <a:r>
              <a:rPr lang="en-GB" sz="3600" b="1">
                <a:solidFill>
                  <a:schemeClr val="lt1"/>
                </a:solidFill>
                <a:latin typeface="Verdana"/>
                <a:ea typeface="Verdana"/>
                <a:cs typeface="Verdana"/>
                <a:sym typeface="Verdana"/>
              </a:rPr>
              <a:t>Facebook Reels</a:t>
            </a:r>
            <a:endParaRPr/>
          </a:p>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60" name="Google Shape;560;p12"/>
          <p:cNvSpPr/>
          <p:nvPr/>
        </p:nvSpPr>
        <p:spPr>
          <a:xfrm rot="10800000" flipH="1">
            <a:off x="5674149" y="-27854"/>
            <a:ext cx="1885526" cy="1905000"/>
          </a:xfrm>
          <a:custGeom>
            <a:avLst/>
            <a:gdLst/>
            <a:ahLst/>
            <a:cxnLst/>
            <a:rect l="l" t="t" r="r" b="b"/>
            <a:pathLst>
              <a:path w="1144207" h="577708" extrusionOk="0">
                <a:moveTo>
                  <a:pt x="0" y="577709"/>
                </a:moveTo>
                <a:lnTo>
                  <a:pt x="267674" y="129289"/>
                </a:lnTo>
                <a:lnTo>
                  <a:pt x="1144207" y="0"/>
                </a:lnTo>
                <a:lnTo>
                  <a:pt x="1142961" y="577085"/>
                </a:lnTo>
                <a:close/>
              </a:path>
            </a:pathLst>
          </a:custGeom>
          <a:solidFill>
            <a:srgbClr val="274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61" name="Google Shape;561;p12"/>
          <p:cNvSpPr txBox="1"/>
          <p:nvPr/>
        </p:nvSpPr>
        <p:spPr>
          <a:xfrm>
            <a:off x="5590894" y="352214"/>
            <a:ext cx="1604548" cy="116375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349"/>
              <a:buFont typeface="Arial"/>
              <a:buNone/>
            </a:pPr>
            <a:r>
              <a:rPr lang="en-GB" sz="6349" b="1">
                <a:solidFill>
                  <a:schemeClr val="lt1"/>
                </a:solidFill>
                <a:latin typeface="Calibri"/>
                <a:ea typeface="Calibri"/>
                <a:cs typeface="Calibri"/>
                <a:sym typeface="Calibri"/>
              </a:rPr>
              <a:t>04</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13"/>
          <p:cNvSpPr txBox="1">
            <a:spLocks noGrp="1"/>
          </p:cNvSpPr>
          <p:nvPr>
            <p:ph type="body" idx="2"/>
          </p:nvPr>
        </p:nvSpPr>
        <p:spPr>
          <a:xfrm>
            <a:off x="460003" y="1705970"/>
            <a:ext cx="6602068" cy="35272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274C60"/>
              </a:buClr>
              <a:buSzPts val="1400"/>
              <a:buNone/>
            </a:pPr>
            <a:r>
              <a:rPr lang="en-GB" sz="1400">
                <a:latin typeface="Verdana"/>
                <a:ea typeface="Verdana"/>
                <a:cs typeface="Verdana"/>
                <a:sym typeface="Verdana"/>
              </a:rPr>
              <a:t>Social media should already be an essential part of your marketing strategy. Social media reels can be compelling for several reasons. Firstly, you can </a:t>
            </a:r>
            <a:r>
              <a:rPr lang="en-GB" sz="1400" b="1">
                <a:latin typeface="Verdana"/>
                <a:ea typeface="Verdana"/>
                <a:cs typeface="Verdana"/>
                <a:sym typeface="Verdana"/>
              </a:rPr>
              <a:t>connect with customers using a more casual and </a:t>
            </a:r>
            <a:r>
              <a:rPr lang="en-GB" sz="1400" b="1" u="sng">
                <a:solidFill>
                  <a:schemeClr val="hlink"/>
                </a:solidFill>
                <a:latin typeface="Verdana"/>
                <a:ea typeface="Verdana"/>
                <a:cs typeface="Verdana"/>
                <a:sym typeface="Verdana"/>
                <a:hlinkClick r:id="rId3"/>
              </a:rPr>
              <a:t>personal storytelling medium</a:t>
            </a:r>
            <a:r>
              <a:rPr lang="en-GB" sz="1400" b="1">
                <a:latin typeface="Verdana"/>
                <a:ea typeface="Verdana"/>
                <a:cs typeface="Verdana"/>
                <a:sym typeface="Verdana"/>
              </a:rPr>
              <a:t>. </a:t>
            </a:r>
            <a:r>
              <a:rPr lang="en-GB" sz="1400">
                <a:latin typeface="Verdana"/>
                <a:ea typeface="Verdana"/>
                <a:cs typeface="Verdana"/>
                <a:sym typeface="Verdana"/>
              </a:rPr>
              <a:t>A short video where you </a:t>
            </a:r>
            <a:r>
              <a:rPr lang="en-GB" sz="1400" b="1">
                <a:latin typeface="Verdana"/>
                <a:ea typeface="Verdana"/>
                <a:cs typeface="Verdana"/>
                <a:sym typeface="Verdana"/>
              </a:rPr>
              <a:t>speak directly </a:t>
            </a:r>
            <a:r>
              <a:rPr lang="en-GB" sz="1400">
                <a:latin typeface="Verdana"/>
                <a:ea typeface="Verdana"/>
                <a:cs typeface="Verdana"/>
                <a:sym typeface="Verdana"/>
              </a:rPr>
              <a:t>to your users can have a more significant impact than a regular text-based status update. Moreover, stories can foster a </a:t>
            </a:r>
            <a:r>
              <a:rPr lang="en-GB" sz="1400" b="1">
                <a:latin typeface="Verdana"/>
                <a:ea typeface="Verdana"/>
                <a:cs typeface="Verdana"/>
                <a:sym typeface="Verdana"/>
              </a:rPr>
              <a:t>sense of community </a:t>
            </a:r>
            <a:r>
              <a:rPr lang="en-GB" sz="1400">
                <a:latin typeface="Verdana"/>
                <a:ea typeface="Verdana"/>
                <a:cs typeface="Verdana"/>
                <a:sym typeface="Verdana"/>
              </a:rPr>
              <a:t>between your business and your customers. </a:t>
            </a:r>
            <a:endParaRPr/>
          </a:p>
          <a:p>
            <a:pPr marL="0" lvl="0" indent="0" algn="just" rtl="0">
              <a:lnSpc>
                <a:spcPct val="100000"/>
              </a:lnSpc>
              <a:spcBef>
                <a:spcPts val="750"/>
              </a:spcBef>
              <a:spcAft>
                <a:spcPts val="0"/>
              </a:spcAft>
              <a:buClr>
                <a:srgbClr val="274C60"/>
              </a:buClr>
              <a:buSzPts val="1400"/>
              <a:buNone/>
            </a:pPr>
            <a:r>
              <a:rPr lang="en-GB" sz="1400">
                <a:latin typeface="Verdana"/>
                <a:ea typeface="Verdana"/>
                <a:cs typeface="Verdana"/>
                <a:sym typeface="Verdana"/>
              </a:rPr>
              <a:t>Furthermore, you can use Reels to </a:t>
            </a:r>
            <a:r>
              <a:rPr lang="en-GB" sz="1400" b="1">
                <a:latin typeface="Verdana"/>
                <a:ea typeface="Verdana"/>
                <a:cs typeface="Verdana"/>
                <a:sym typeface="Verdana"/>
              </a:rPr>
              <a:t>craft messages or campaigns </a:t>
            </a:r>
            <a:r>
              <a:rPr lang="en-GB" sz="1400">
                <a:latin typeface="Verdana"/>
                <a:ea typeface="Verdana"/>
                <a:cs typeface="Verdana"/>
                <a:sym typeface="Verdana"/>
              </a:rPr>
              <a:t>in chronological order. They work in contrast to posts, which can get pushed out of sequence in the Facebook and Instagram feeds.</a:t>
            </a:r>
            <a:endParaRPr/>
          </a:p>
          <a:p>
            <a:pPr marL="0" lvl="0" indent="0" algn="just" rtl="0">
              <a:lnSpc>
                <a:spcPct val="100000"/>
              </a:lnSpc>
              <a:spcBef>
                <a:spcPts val="750"/>
              </a:spcBef>
              <a:spcAft>
                <a:spcPts val="0"/>
              </a:spcAft>
              <a:buClr>
                <a:srgbClr val="274C60"/>
              </a:buClr>
              <a:buSzPts val="1400"/>
              <a:buNone/>
            </a:pPr>
            <a:r>
              <a:rPr lang="en-GB" sz="1400" b="1">
                <a:latin typeface="Verdana"/>
                <a:ea typeface="Verdana"/>
                <a:cs typeface="Verdana"/>
                <a:sym typeface="Verdana"/>
              </a:rPr>
              <a:t>Facebook Reels </a:t>
            </a:r>
            <a:r>
              <a:rPr lang="en-GB" sz="1400">
                <a:latin typeface="Verdana"/>
                <a:ea typeface="Verdana"/>
                <a:cs typeface="Verdana"/>
                <a:sym typeface="Verdana"/>
              </a:rPr>
              <a:t>are video clips that appear on people's Feeds whether or not they follow you. This expands your reach beyond friends and family and allows you to connect with new people</a:t>
            </a:r>
            <a:endParaRPr/>
          </a:p>
          <a:p>
            <a:pPr marL="0" lvl="0" indent="0" algn="just" rtl="0">
              <a:lnSpc>
                <a:spcPct val="100000"/>
              </a:lnSpc>
              <a:spcBef>
                <a:spcPts val="750"/>
              </a:spcBef>
              <a:spcAft>
                <a:spcPts val="0"/>
              </a:spcAft>
              <a:buClr>
                <a:srgbClr val="274C60"/>
              </a:buClr>
              <a:buSzPts val="1400"/>
              <a:buNone/>
            </a:pPr>
            <a:r>
              <a:rPr lang="en-GB" sz="1400" b="1">
                <a:latin typeface="Verdana"/>
                <a:ea typeface="Verdana"/>
                <a:cs typeface="Verdana"/>
                <a:sym typeface="Verdana"/>
              </a:rPr>
              <a:t>Instagram Reels </a:t>
            </a:r>
            <a:r>
              <a:rPr lang="en-GB" sz="1400">
                <a:latin typeface="Verdana"/>
                <a:ea typeface="Verdana"/>
                <a:cs typeface="Verdana"/>
                <a:sym typeface="Verdana"/>
              </a:rPr>
              <a:t>are also video clips. You can find them by tapping the video player icon in the bottom middle section of the Instagram app. </a:t>
            </a:r>
            <a:endParaRPr/>
          </a:p>
          <a:p>
            <a:pPr marL="0" lvl="0" indent="0" algn="just" rtl="0">
              <a:lnSpc>
                <a:spcPct val="100000"/>
              </a:lnSpc>
              <a:spcBef>
                <a:spcPts val="0"/>
              </a:spcBef>
              <a:spcAft>
                <a:spcPts val="0"/>
              </a:spcAft>
              <a:buClr>
                <a:srgbClr val="274C60"/>
              </a:buClr>
              <a:buSzPts val="1400"/>
              <a:buNone/>
            </a:pPr>
            <a:endParaRPr sz="1400">
              <a:latin typeface="Verdana"/>
              <a:ea typeface="Verdana"/>
              <a:cs typeface="Verdana"/>
              <a:sym typeface="Verdana"/>
            </a:endParaRPr>
          </a:p>
          <a:p>
            <a:pPr marL="0" lvl="0" indent="0" algn="just" rtl="0">
              <a:lnSpc>
                <a:spcPct val="100000"/>
              </a:lnSpc>
              <a:spcBef>
                <a:spcPts val="0"/>
              </a:spcBef>
              <a:spcAft>
                <a:spcPts val="0"/>
              </a:spcAft>
              <a:buClr>
                <a:srgbClr val="274C60"/>
              </a:buClr>
              <a:buSzPts val="1400"/>
              <a:buNone/>
            </a:pPr>
            <a:endParaRPr sz="1400">
              <a:latin typeface="Verdana"/>
              <a:ea typeface="Verdana"/>
              <a:cs typeface="Verdana"/>
              <a:sym typeface="Verdana"/>
            </a:endParaRPr>
          </a:p>
          <a:p>
            <a:pPr marL="228600" lvl="0" indent="-139700" algn="l" rtl="0">
              <a:lnSpc>
                <a:spcPct val="150000"/>
              </a:lnSpc>
              <a:spcBef>
                <a:spcPts val="0"/>
              </a:spcBef>
              <a:spcAft>
                <a:spcPts val="0"/>
              </a:spcAft>
              <a:buClr>
                <a:srgbClr val="274C60"/>
              </a:buClr>
              <a:buSzPts val="1400"/>
              <a:buFont typeface="Century Schoolbook"/>
              <a:buNone/>
            </a:pPr>
            <a:endParaRPr sz="1400">
              <a:latin typeface="Verdana"/>
              <a:ea typeface="Verdana"/>
              <a:cs typeface="Verdana"/>
              <a:sym typeface="Verdana"/>
            </a:endParaRPr>
          </a:p>
        </p:txBody>
      </p:sp>
      <p:sp>
        <p:nvSpPr>
          <p:cNvPr id="567" name="Google Shape;567;p13"/>
          <p:cNvSpPr txBox="1">
            <a:spLocks noGrp="1"/>
          </p:cNvSpPr>
          <p:nvPr>
            <p:ph type="sldNum" idx="12"/>
          </p:nvPr>
        </p:nvSpPr>
        <p:spPr>
          <a:xfrm>
            <a:off x="7202488" y="10242550"/>
            <a:ext cx="357187" cy="26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13</a:t>
            </a:fld>
            <a:endParaRPr/>
          </a:p>
        </p:txBody>
      </p:sp>
      <p:sp>
        <p:nvSpPr>
          <p:cNvPr id="568" name="Google Shape;568;p13"/>
          <p:cNvSpPr txBox="1"/>
          <p:nvPr/>
        </p:nvSpPr>
        <p:spPr>
          <a:xfrm>
            <a:off x="351130" y="356145"/>
            <a:ext cx="6839193" cy="74360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74C60"/>
              </a:buClr>
              <a:buSzPts val="2400"/>
              <a:buFont typeface="Arial"/>
              <a:buNone/>
            </a:pPr>
            <a:r>
              <a:rPr lang="en-GB" sz="2400" b="1">
                <a:solidFill>
                  <a:srgbClr val="274C60"/>
                </a:solidFill>
                <a:latin typeface="Verdana"/>
                <a:ea typeface="Verdana"/>
                <a:cs typeface="Verdana"/>
                <a:sym typeface="Verdana"/>
              </a:rPr>
              <a:t>Facebook Reels vs. Instagram Reels. Which Option is Best for Your Business</a:t>
            </a:r>
            <a:endParaRPr sz="2400" b="1">
              <a:solidFill>
                <a:srgbClr val="274C60"/>
              </a:solidFill>
              <a:latin typeface="Verdana"/>
              <a:ea typeface="Verdana"/>
              <a:cs typeface="Verdana"/>
              <a:sym typeface="Verdana"/>
            </a:endParaRPr>
          </a:p>
        </p:txBody>
      </p:sp>
      <p:pic>
        <p:nvPicPr>
          <p:cNvPr id="569" name="Google Shape;569;p13" descr="An example of Instagram Reels. "/>
          <p:cNvPicPr preferRelativeResize="0"/>
          <p:nvPr/>
        </p:nvPicPr>
        <p:blipFill rotWithShape="1">
          <a:blip r:embed="rId4">
            <a:alphaModFix/>
          </a:blip>
          <a:srcRect/>
          <a:stretch/>
        </p:blipFill>
        <p:spPr>
          <a:xfrm>
            <a:off x="4626591" y="5602688"/>
            <a:ext cx="2294241" cy="4487319"/>
          </a:xfrm>
          <a:prstGeom prst="rect">
            <a:avLst/>
          </a:prstGeom>
          <a:noFill/>
          <a:ln>
            <a:noFill/>
          </a:ln>
        </p:spPr>
      </p:pic>
      <p:sp>
        <p:nvSpPr>
          <p:cNvPr id="570" name="Google Shape;570;p13"/>
          <p:cNvSpPr txBox="1"/>
          <p:nvPr/>
        </p:nvSpPr>
        <p:spPr>
          <a:xfrm>
            <a:off x="460003" y="5716463"/>
            <a:ext cx="3920303"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rgbClr val="274C60"/>
                </a:solidFill>
                <a:latin typeface="Verdana"/>
                <a:ea typeface="Verdana"/>
                <a:cs typeface="Verdana"/>
                <a:sym typeface="Verdana"/>
              </a:rPr>
              <a:t>We encourage you to incorporate Facebook and/or Instagram Reels as part of your overall content strategy. It's important to think about a </a:t>
            </a:r>
            <a:r>
              <a:rPr lang="en-GB" sz="1400" b="1">
                <a:solidFill>
                  <a:srgbClr val="274C60"/>
                </a:solidFill>
                <a:latin typeface="Verdana"/>
                <a:ea typeface="Verdana"/>
                <a:cs typeface="Verdana"/>
                <a:sym typeface="Verdana"/>
              </a:rPr>
              <a:t>mix of going live </a:t>
            </a:r>
            <a:r>
              <a:rPr lang="en-GB" sz="1400">
                <a:solidFill>
                  <a:srgbClr val="274C60"/>
                </a:solidFill>
                <a:latin typeface="Verdana"/>
                <a:ea typeface="Verdana"/>
                <a:cs typeface="Verdana"/>
                <a:sym typeface="Verdana"/>
              </a:rPr>
              <a:t>e.g., creating a </a:t>
            </a:r>
            <a:r>
              <a:rPr lang="en-GB" sz="1400" b="1">
                <a:solidFill>
                  <a:srgbClr val="274C60"/>
                </a:solidFill>
                <a:latin typeface="Verdana"/>
                <a:ea typeface="Verdana"/>
                <a:cs typeface="Verdana"/>
                <a:sym typeface="Verdana"/>
              </a:rPr>
              <a:t>video on demand</a:t>
            </a:r>
            <a:r>
              <a:rPr lang="en-GB" sz="1400">
                <a:solidFill>
                  <a:srgbClr val="274C60"/>
                </a:solidFill>
                <a:latin typeface="Verdana"/>
                <a:ea typeface="Verdana"/>
                <a:cs typeface="Verdana"/>
                <a:sym typeface="Verdana"/>
              </a:rPr>
              <a:t>, </a:t>
            </a:r>
            <a:r>
              <a:rPr lang="en-GB" sz="1400" b="1">
                <a:solidFill>
                  <a:srgbClr val="274C60"/>
                </a:solidFill>
                <a:latin typeface="Verdana"/>
                <a:ea typeface="Verdana"/>
                <a:cs typeface="Verdana"/>
                <a:sym typeface="Verdana"/>
              </a:rPr>
              <a:t>promoting your next campaign</a:t>
            </a:r>
            <a:r>
              <a:rPr lang="en-GB" sz="1400">
                <a:solidFill>
                  <a:srgbClr val="274C60"/>
                </a:solidFill>
                <a:latin typeface="Verdana"/>
                <a:ea typeface="Verdana"/>
                <a:cs typeface="Verdana"/>
                <a:sym typeface="Verdana"/>
              </a:rPr>
              <a:t>, showing your </a:t>
            </a:r>
            <a:r>
              <a:rPr lang="en-GB" sz="1400" b="1">
                <a:solidFill>
                  <a:srgbClr val="274C60"/>
                </a:solidFill>
                <a:latin typeface="Verdana"/>
                <a:ea typeface="Verdana"/>
                <a:cs typeface="Verdana"/>
                <a:sym typeface="Verdana"/>
              </a:rPr>
              <a:t>new experience </a:t>
            </a:r>
            <a:r>
              <a:rPr lang="en-GB" sz="1400">
                <a:solidFill>
                  <a:srgbClr val="274C60"/>
                </a:solidFill>
                <a:latin typeface="Verdana"/>
                <a:ea typeface="Verdana"/>
                <a:cs typeface="Verdana"/>
                <a:sym typeface="Verdana"/>
              </a:rPr>
              <a:t>or </a:t>
            </a:r>
            <a:r>
              <a:rPr lang="en-GB" sz="1400" b="1">
                <a:solidFill>
                  <a:srgbClr val="274C60"/>
                </a:solidFill>
                <a:latin typeface="Verdana"/>
                <a:ea typeface="Verdana"/>
                <a:cs typeface="Verdana"/>
                <a:sym typeface="Verdana"/>
              </a:rPr>
              <a:t>business extension</a:t>
            </a:r>
            <a:r>
              <a:rPr lang="en-GB" sz="1400">
                <a:solidFill>
                  <a:srgbClr val="274C60"/>
                </a:solidFill>
                <a:latin typeface="Verdana"/>
                <a:ea typeface="Verdana"/>
                <a:cs typeface="Verdana"/>
                <a:sym typeface="Verdana"/>
              </a:rPr>
              <a:t>, or </a:t>
            </a:r>
            <a:r>
              <a:rPr lang="en-GB" sz="1400" b="1">
                <a:solidFill>
                  <a:srgbClr val="274C60"/>
                </a:solidFill>
                <a:latin typeface="Verdana"/>
                <a:ea typeface="Verdana"/>
                <a:cs typeface="Verdana"/>
                <a:sym typeface="Verdana"/>
              </a:rPr>
              <a:t>new product</a:t>
            </a:r>
            <a:r>
              <a:rPr lang="en-GB" sz="1400">
                <a:solidFill>
                  <a:srgbClr val="274C60"/>
                </a:solidFill>
                <a:latin typeface="Verdana"/>
                <a:ea typeface="Verdana"/>
                <a:cs typeface="Verdana"/>
                <a:sym typeface="Verdana"/>
              </a:rPr>
              <a:t>. Tell people about the great things you are doing e.g., </a:t>
            </a:r>
            <a:r>
              <a:rPr lang="en-GB" sz="1400" b="1">
                <a:solidFill>
                  <a:srgbClr val="274C60"/>
                </a:solidFill>
                <a:latin typeface="Verdana"/>
                <a:ea typeface="Verdana"/>
                <a:cs typeface="Verdana"/>
                <a:sym typeface="Verdana"/>
              </a:rPr>
              <a:t>protecting the environment</a:t>
            </a:r>
            <a:r>
              <a:rPr lang="en-GB" sz="1400">
                <a:solidFill>
                  <a:srgbClr val="274C60"/>
                </a:solidFill>
                <a:latin typeface="Verdana"/>
                <a:ea typeface="Verdana"/>
                <a:cs typeface="Verdana"/>
                <a:sym typeface="Verdana"/>
              </a:rPr>
              <a:t>, making your business </a:t>
            </a:r>
            <a:r>
              <a:rPr lang="en-GB" sz="1400" b="1">
                <a:solidFill>
                  <a:srgbClr val="274C60"/>
                </a:solidFill>
                <a:latin typeface="Verdana"/>
                <a:ea typeface="Verdana"/>
                <a:cs typeface="Verdana"/>
                <a:sym typeface="Verdana"/>
              </a:rPr>
              <a:t>accessible, </a:t>
            </a:r>
            <a:r>
              <a:rPr lang="en-GB" sz="1400">
                <a:solidFill>
                  <a:srgbClr val="274C60"/>
                </a:solidFill>
                <a:latin typeface="Verdana"/>
                <a:ea typeface="Verdana"/>
                <a:cs typeface="Verdana"/>
                <a:sym typeface="Verdana"/>
              </a:rPr>
              <a:t>or working with your </a:t>
            </a:r>
            <a:r>
              <a:rPr lang="en-GB" sz="1400" b="1">
                <a:solidFill>
                  <a:srgbClr val="274C60"/>
                </a:solidFill>
                <a:latin typeface="Verdana"/>
                <a:ea typeface="Verdana"/>
                <a:cs typeface="Verdana"/>
                <a:sym typeface="Verdana"/>
              </a:rPr>
              <a:t>community</a:t>
            </a:r>
            <a:r>
              <a:rPr lang="en-GB" sz="1400">
                <a:solidFill>
                  <a:srgbClr val="274C60"/>
                </a:solidFill>
                <a:latin typeface="Verdana"/>
                <a:ea typeface="Verdana"/>
                <a:cs typeface="Verdana"/>
                <a:sym typeface="Verdana"/>
              </a:rPr>
              <a:t>. Introduce and talk about your amazing staff and get your previous customers to post video testimonials the possibilities for generating amazing content are endless. This will allow you to connect with your community wherever they are</a:t>
            </a:r>
            <a:endParaRPr/>
          </a:p>
          <a:p>
            <a:pPr marL="0" marR="0" lvl="0" indent="0" algn="l" rtl="0">
              <a:spcBef>
                <a:spcPts val="0"/>
              </a:spcBef>
              <a:spcAft>
                <a:spcPts val="0"/>
              </a:spcAft>
              <a:buNone/>
            </a:pPr>
            <a:endParaRPr sz="1400">
              <a:solidFill>
                <a:srgbClr val="274C60"/>
              </a:solidFill>
              <a:latin typeface="Century Schoolbook"/>
              <a:ea typeface="Century Schoolbook"/>
              <a:cs typeface="Century Schoolbook"/>
              <a:sym typeface="Century Schoolboo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14"/>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14</a:t>
            </a:fld>
            <a:endParaRPr/>
          </a:p>
        </p:txBody>
      </p:sp>
      <p:sp>
        <p:nvSpPr>
          <p:cNvPr id="576" name="Google Shape;576;p14"/>
          <p:cNvSpPr txBox="1">
            <a:spLocks noGrp="1"/>
          </p:cNvSpPr>
          <p:nvPr>
            <p:ph type="body" idx="1"/>
          </p:nvPr>
        </p:nvSpPr>
        <p:spPr>
          <a:xfrm>
            <a:off x="642056" y="707167"/>
            <a:ext cx="6839193" cy="74360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None/>
            </a:pPr>
            <a:r>
              <a:rPr lang="en-GB" sz="3200" i="0">
                <a:latin typeface="Verdana"/>
                <a:ea typeface="Verdana"/>
                <a:cs typeface="Verdana"/>
                <a:sym typeface="Verdana"/>
              </a:rPr>
              <a:t>Instagram Reels</a:t>
            </a:r>
            <a:endParaRPr/>
          </a:p>
        </p:txBody>
      </p:sp>
      <p:sp>
        <p:nvSpPr>
          <p:cNvPr id="577" name="Google Shape;577;p14"/>
          <p:cNvSpPr txBox="1">
            <a:spLocks noGrp="1"/>
          </p:cNvSpPr>
          <p:nvPr>
            <p:ph type="body" idx="4"/>
          </p:nvPr>
        </p:nvSpPr>
        <p:spPr>
          <a:xfrm>
            <a:off x="620485" y="1546844"/>
            <a:ext cx="6318703" cy="238725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400"/>
              <a:buNone/>
            </a:pPr>
            <a:r>
              <a:rPr lang="en-GB" sz="1400" b="0" i="0">
                <a:latin typeface="Verdana"/>
                <a:ea typeface="Verdana"/>
                <a:cs typeface="Verdana"/>
                <a:sym typeface="Verdana"/>
              </a:rPr>
              <a:t>Instagram Reels are a gold mine for helping you grow your following. The </a:t>
            </a:r>
            <a:r>
              <a:rPr lang="en-GB" sz="1400" b="1" i="0">
                <a:latin typeface="Verdana"/>
                <a:ea typeface="Verdana"/>
                <a:cs typeface="Verdana"/>
                <a:sym typeface="Verdana"/>
              </a:rPr>
              <a:t>short, entertaining videos </a:t>
            </a:r>
            <a:r>
              <a:rPr lang="en-GB" sz="1400" b="0" i="0">
                <a:latin typeface="Verdana"/>
                <a:ea typeface="Verdana"/>
                <a:cs typeface="Verdana"/>
                <a:sym typeface="Verdana"/>
              </a:rPr>
              <a:t>have a special way of grabbing users’ attention, which can mean lots of engagement for your brand, spreading the word about your products, services, and experiences, and gaining new followers. Instagram Reels are </a:t>
            </a:r>
            <a:r>
              <a:rPr lang="en-GB" sz="1400" b="1" i="0">
                <a:latin typeface="Verdana"/>
                <a:ea typeface="Verdana"/>
                <a:cs typeface="Verdana"/>
                <a:sym typeface="Verdana"/>
              </a:rPr>
              <a:t>full-screen vertical videos </a:t>
            </a:r>
            <a:r>
              <a:rPr lang="en-GB" sz="1400" b="0" i="0">
                <a:latin typeface="Verdana"/>
                <a:ea typeface="Verdana"/>
                <a:cs typeface="Verdana"/>
                <a:sym typeface="Verdana"/>
              </a:rPr>
              <a:t>that can be up to </a:t>
            </a:r>
            <a:r>
              <a:rPr lang="en-GB" sz="1400" b="1" i="0">
                <a:latin typeface="Verdana"/>
                <a:ea typeface="Verdana"/>
                <a:cs typeface="Verdana"/>
                <a:sym typeface="Verdana"/>
              </a:rPr>
              <a:t>90 seconds long</a:t>
            </a:r>
            <a:r>
              <a:rPr lang="en-GB" sz="1400" b="0" i="0">
                <a:latin typeface="Verdana"/>
                <a:ea typeface="Verdana"/>
                <a:cs typeface="Verdana"/>
                <a:sym typeface="Verdana"/>
              </a:rPr>
              <a:t>. They come with </a:t>
            </a:r>
            <a:r>
              <a:rPr lang="en-GB" sz="1400" b="1" i="0">
                <a:latin typeface="Verdana"/>
                <a:ea typeface="Verdana"/>
                <a:cs typeface="Verdana"/>
                <a:sym typeface="Verdana"/>
              </a:rPr>
              <a:t>many unique editing tools </a:t>
            </a:r>
            <a:r>
              <a:rPr lang="en-GB" sz="1400" b="0" i="0">
                <a:latin typeface="Verdana"/>
                <a:ea typeface="Verdana"/>
                <a:cs typeface="Verdana"/>
                <a:sym typeface="Verdana"/>
              </a:rPr>
              <a:t>and an extensive library of audio tracks (featuring everything from trending songs to snippets of other users’ viral content). On top of sounds, Reels can include </a:t>
            </a:r>
            <a:r>
              <a:rPr lang="en-GB" sz="1400" b="1" i="0">
                <a:latin typeface="Verdana"/>
                <a:ea typeface="Verdana"/>
                <a:cs typeface="Verdana"/>
                <a:sym typeface="Verdana"/>
              </a:rPr>
              <a:t>multiple video clips, filters, captions, interactive backgrounds, stickers, and more.</a:t>
            </a:r>
            <a:endParaRPr/>
          </a:p>
          <a:p>
            <a:pPr marL="0" lvl="0" indent="0" algn="just" rtl="0">
              <a:lnSpc>
                <a:spcPct val="100000"/>
              </a:lnSpc>
              <a:spcBef>
                <a:spcPts val="0"/>
              </a:spcBef>
              <a:spcAft>
                <a:spcPts val="0"/>
              </a:spcAft>
              <a:buClr>
                <a:schemeClr val="lt1"/>
              </a:buClr>
              <a:buSzPts val="1400"/>
              <a:buNone/>
            </a:pPr>
            <a:endParaRPr sz="1400" b="0" i="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r>
              <a:rPr lang="en-GB" sz="1400" b="1">
                <a:latin typeface="Verdana"/>
                <a:ea typeface="Verdana"/>
                <a:cs typeface="Verdana"/>
                <a:sym typeface="Verdana"/>
              </a:rPr>
              <a:t>Why are Reels better than Stories for business? </a:t>
            </a:r>
            <a:r>
              <a:rPr lang="en-GB" sz="1400" b="0" i="0">
                <a:latin typeface="Verdana"/>
                <a:ea typeface="Verdana"/>
                <a:cs typeface="Verdana"/>
                <a:sym typeface="Verdana"/>
              </a:rPr>
              <a:t>Reels are different from Instagram Stories. Unlike Stories, </a:t>
            </a:r>
            <a:r>
              <a:rPr lang="en-GB" sz="1400" b="1" i="0">
                <a:latin typeface="Verdana"/>
                <a:ea typeface="Verdana"/>
                <a:cs typeface="Verdana"/>
                <a:sym typeface="Verdana"/>
              </a:rPr>
              <a:t>they don’t disappear after 24 hours.</a:t>
            </a:r>
            <a:r>
              <a:rPr lang="en-GB" sz="1400" b="0" i="0">
                <a:latin typeface="Verdana"/>
                <a:ea typeface="Verdana"/>
                <a:cs typeface="Verdana"/>
                <a:sym typeface="Verdana"/>
              </a:rPr>
              <a:t> Once you post a Reel, it’s available on Instagram until you delete it. </a:t>
            </a:r>
            <a:r>
              <a:rPr lang="en-GB" sz="1400" b="1" i="0">
                <a:latin typeface="Verdana"/>
                <a:ea typeface="Verdana"/>
                <a:cs typeface="Verdana"/>
                <a:sym typeface="Verdana"/>
              </a:rPr>
              <a:t>The best part? </a:t>
            </a:r>
            <a:r>
              <a:rPr lang="en-GB" sz="1400" b="0" i="0">
                <a:latin typeface="Verdana"/>
                <a:ea typeface="Verdana"/>
                <a:cs typeface="Verdana"/>
                <a:sym typeface="Verdana"/>
              </a:rPr>
              <a:t>Reels are currently favoured by the </a:t>
            </a:r>
            <a:r>
              <a:rPr lang="en-GB" sz="1400" b="0" i="0" u="sng">
                <a:solidFill>
                  <a:schemeClr val="hlink"/>
                </a:solidFill>
                <a:latin typeface="Verdana"/>
                <a:ea typeface="Verdana"/>
                <a:cs typeface="Verdana"/>
                <a:sym typeface="Verdana"/>
                <a:hlinkClick r:id="rId3"/>
              </a:rPr>
              <a:t>Instagram algorithm</a:t>
            </a:r>
            <a:r>
              <a:rPr lang="en-GB" sz="1400" b="0" i="0">
                <a:latin typeface="Verdana"/>
                <a:ea typeface="Verdana"/>
                <a:cs typeface="Verdana"/>
                <a:sym typeface="Verdana"/>
              </a:rPr>
              <a:t>, which is </a:t>
            </a:r>
            <a:r>
              <a:rPr lang="en-GB" sz="1400" b="1" i="0">
                <a:latin typeface="Verdana"/>
                <a:ea typeface="Verdana"/>
                <a:cs typeface="Verdana"/>
                <a:sym typeface="Verdana"/>
              </a:rPr>
              <a:t>more likely to recommend them to people who don’t follow you than feed posts.</a:t>
            </a:r>
            <a:r>
              <a:rPr lang="en-GB" sz="1400" b="0" i="0">
                <a:latin typeface="Verdana"/>
                <a:ea typeface="Verdana"/>
                <a:cs typeface="Verdana"/>
                <a:sym typeface="Verdana"/>
              </a:rPr>
              <a:t> That’s huge for mountain businesses. Users can also discover Reels in a dedicated section of the Instagram app. A scrollable feed full of trending Reels that can be accessed through the Reels icon at the bottom of the Instagram app’s home page.</a:t>
            </a:r>
            <a:endParaRPr/>
          </a:p>
          <a:p>
            <a:pPr marL="0" lvl="0" indent="0" algn="just" rtl="0">
              <a:lnSpc>
                <a:spcPct val="100000"/>
              </a:lnSpc>
              <a:spcBef>
                <a:spcPts val="0"/>
              </a:spcBef>
              <a:spcAft>
                <a:spcPts val="0"/>
              </a:spcAft>
              <a:buClr>
                <a:schemeClr val="lt1"/>
              </a:buClr>
              <a:buSzPts val="1400"/>
              <a:buNone/>
            </a:pPr>
            <a:endParaRPr sz="1400" b="0" i="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endParaRPr sz="140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endParaRPr sz="1400">
              <a:latin typeface="Verdana"/>
              <a:ea typeface="Verdana"/>
              <a:cs typeface="Verdana"/>
              <a:sym typeface="Verdana"/>
            </a:endParaRPr>
          </a:p>
        </p:txBody>
      </p:sp>
      <p:sp>
        <p:nvSpPr>
          <p:cNvPr id="578" name="Google Shape;578;p14"/>
          <p:cNvSpPr txBox="1">
            <a:spLocks noGrp="1"/>
          </p:cNvSpPr>
          <p:nvPr>
            <p:ph type="body" idx="1"/>
          </p:nvPr>
        </p:nvSpPr>
        <p:spPr>
          <a:xfrm>
            <a:off x="1793144" y="9969560"/>
            <a:ext cx="3973385" cy="434465"/>
          </a:xfrm>
          <a:prstGeom prst="rect">
            <a:avLst/>
          </a:prstGeom>
          <a:solidFill>
            <a:srgbClr val="279BD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0" i="0" u="sng" strike="noStrike" cap="none">
                <a:solidFill>
                  <a:schemeClr val="lt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https://www.facebook.com/</a:t>
            </a:r>
            <a:r>
              <a:rPr lang="en-GB" sz="1800" b="0" i="0" u="none" strike="noStrike" cap="none">
                <a:solidFill>
                  <a:schemeClr val="lt1"/>
                </a:solidFill>
                <a:latin typeface="Verdana"/>
                <a:ea typeface="Verdana"/>
                <a:cs typeface="Verdana"/>
                <a:sym typeface="Verdana"/>
              </a:rPr>
              <a:t> </a:t>
            </a:r>
            <a:endParaRPr sz="1800" b="0" i="0" u="none" strike="noStrike" cap="none">
              <a:solidFill>
                <a:schemeClr val="lt1"/>
              </a:solidFill>
              <a:latin typeface="Verdana"/>
              <a:ea typeface="Verdana"/>
              <a:cs typeface="Verdana"/>
              <a:sym typeface="Verdana"/>
            </a:endParaRPr>
          </a:p>
        </p:txBody>
      </p:sp>
      <p:pic>
        <p:nvPicPr>
          <p:cNvPr id="579" name="Google Shape;579;p14" descr="Cursor with solid fill"/>
          <p:cNvPicPr preferRelativeResize="0"/>
          <p:nvPr/>
        </p:nvPicPr>
        <p:blipFill rotWithShape="1">
          <a:blip r:embed="rId5">
            <a:alphaModFix/>
          </a:blip>
          <a:srcRect/>
          <a:stretch/>
        </p:blipFill>
        <p:spPr>
          <a:xfrm>
            <a:off x="5987890" y="9729592"/>
            <a:ext cx="914400" cy="914400"/>
          </a:xfrm>
          <a:prstGeom prst="rect">
            <a:avLst/>
          </a:prstGeom>
          <a:noFill/>
          <a:ln>
            <a:noFill/>
          </a:ln>
        </p:spPr>
      </p:pic>
      <p:pic>
        <p:nvPicPr>
          <p:cNvPr id="580" name="Google Shape;580;p14" descr="Graphical user interface, application&#10;&#10;Description automatically generated"/>
          <p:cNvPicPr preferRelativeResize="0"/>
          <p:nvPr/>
        </p:nvPicPr>
        <p:blipFill rotWithShape="1">
          <a:blip r:embed="rId6">
            <a:alphaModFix/>
          </a:blip>
          <a:srcRect r="35052"/>
          <a:stretch/>
        </p:blipFill>
        <p:spPr>
          <a:xfrm>
            <a:off x="1793144" y="6757715"/>
            <a:ext cx="3973385" cy="3211845"/>
          </a:xfrm>
          <a:prstGeom prst="rect">
            <a:avLst/>
          </a:prstGeom>
          <a:noFill/>
          <a:ln>
            <a:noFill/>
          </a:ln>
        </p:spPr>
      </p:pic>
      <p:cxnSp>
        <p:nvCxnSpPr>
          <p:cNvPr id="581" name="Google Shape;581;p14"/>
          <p:cNvCxnSpPr/>
          <p:nvPr/>
        </p:nvCxnSpPr>
        <p:spPr>
          <a:xfrm>
            <a:off x="-20449" y="1450770"/>
            <a:ext cx="7600571" cy="0"/>
          </a:xfrm>
          <a:prstGeom prst="straightConnector1">
            <a:avLst/>
          </a:prstGeom>
          <a:noFill/>
          <a:ln w="28575" cap="flat" cmpd="sng">
            <a:solidFill>
              <a:srgbClr val="279BD3"/>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15" descr="Meta launches Reels in Facebook globally, with more ads and editing  features - The Verge"/>
          <p:cNvPicPr preferRelativeResize="0"/>
          <p:nvPr/>
        </p:nvPicPr>
        <p:blipFill rotWithShape="1">
          <a:blip r:embed="rId3">
            <a:alphaModFix/>
          </a:blip>
          <a:srcRect t="6442"/>
          <a:stretch/>
        </p:blipFill>
        <p:spPr>
          <a:xfrm>
            <a:off x="1786669" y="6965167"/>
            <a:ext cx="3973385" cy="3717430"/>
          </a:xfrm>
          <a:prstGeom prst="rect">
            <a:avLst/>
          </a:prstGeom>
          <a:noFill/>
          <a:ln>
            <a:noFill/>
          </a:ln>
        </p:spPr>
      </p:pic>
      <p:sp>
        <p:nvSpPr>
          <p:cNvPr id="587" name="Google Shape;587;p15"/>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15</a:t>
            </a:fld>
            <a:endParaRPr/>
          </a:p>
        </p:txBody>
      </p:sp>
      <p:sp>
        <p:nvSpPr>
          <p:cNvPr id="588" name="Google Shape;588;p15"/>
          <p:cNvSpPr txBox="1">
            <a:spLocks noGrp="1"/>
          </p:cNvSpPr>
          <p:nvPr>
            <p:ph type="body" idx="1"/>
          </p:nvPr>
        </p:nvSpPr>
        <p:spPr>
          <a:xfrm>
            <a:off x="635091" y="691357"/>
            <a:ext cx="6839193" cy="74360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None/>
            </a:pPr>
            <a:r>
              <a:rPr lang="en-GB" sz="3200" i="0">
                <a:latin typeface="Verdana"/>
                <a:ea typeface="Verdana"/>
                <a:cs typeface="Verdana"/>
                <a:sym typeface="Verdana"/>
              </a:rPr>
              <a:t>Facebook Reels</a:t>
            </a:r>
            <a:endParaRPr/>
          </a:p>
        </p:txBody>
      </p:sp>
      <p:sp>
        <p:nvSpPr>
          <p:cNvPr id="589" name="Google Shape;589;p15"/>
          <p:cNvSpPr txBox="1">
            <a:spLocks noGrp="1"/>
          </p:cNvSpPr>
          <p:nvPr>
            <p:ph type="body" idx="4"/>
          </p:nvPr>
        </p:nvSpPr>
        <p:spPr>
          <a:xfrm>
            <a:off x="635091" y="1555845"/>
            <a:ext cx="6360999" cy="257734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400"/>
              <a:buNone/>
            </a:pPr>
            <a:r>
              <a:rPr lang="en-GB" sz="1400">
                <a:latin typeface="Verdana"/>
                <a:ea typeface="Verdana"/>
                <a:cs typeface="Verdana"/>
                <a:sym typeface="Verdana"/>
              </a:rPr>
              <a:t>Reels on Facebook are </a:t>
            </a:r>
            <a:r>
              <a:rPr lang="en-GB" sz="1400" b="1">
                <a:latin typeface="Verdana"/>
                <a:ea typeface="Verdana"/>
                <a:cs typeface="Verdana"/>
                <a:sym typeface="Verdana"/>
              </a:rPr>
              <a:t>a short-form video format for up to 90 seconds complete with music, audio, AR effects, and other options</a:t>
            </a:r>
            <a:r>
              <a:rPr lang="en-GB" sz="1400">
                <a:latin typeface="Verdana"/>
                <a:ea typeface="Verdana"/>
                <a:cs typeface="Verdana"/>
                <a:sym typeface="Verdana"/>
              </a:rPr>
              <a:t>. Unlike Stories, you can share your reels publicly or with your friends or customers. A reel is made up of one or more video clips. Keep in mind, Reels can not be turned off.   Reels are served to a wide public audience, and browsing reels are a great way to discover new businesses. </a:t>
            </a:r>
            <a:r>
              <a:rPr lang="en-GB" sz="1400" u="sng">
                <a:solidFill>
                  <a:schemeClr val="hlink"/>
                </a:solidFill>
                <a:latin typeface="Verdana"/>
                <a:ea typeface="Verdana"/>
                <a:cs typeface="Verdana"/>
                <a:sym typeface="Verdana"/>
                <a:hlinkClick r:id="rId4"/>
              </a:rPr>
              <a:t>https://www.facebook.com/help/398606435303267</a:t>
            </a:r>
            <a:r>
              <a:rPr lang="en-GB" sz="1400">
                <a:latin typeface="Verdana"/>
                <a:ea typeface="Verdana"/>
                <a:cs typeface="Verdana"/>
                <a:sym typeface="Verdana"/>
              </a:rPr>
              <a:t> </a:t>
            </a:r>
            <a:endParaRPr sz="140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r>
              <a:rPr lang="en-GB" sz="1400">
                <a:latin typeface="Verdana"/>
                <a:ea typeface="Verdana"/>
                <a:cs typeface="Verdana"/>
                <a:sym typeface="Verdana"/>
              </a:rPr>
              <a:t> </a:t>
            </a:r>
            <a:endParaRPr sz="140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r>
              <a:rPr lang="en-GB" sz="1400">
                <a:latin typeface="Verdana"/>
                <a:ea typeface="Verdana"/>
                <a:cs typeface="Verdana"/>
                <a:sym typeface="Verdana"/>
              </a:rPr>
              <a:t>The purpose of Facebook Reels </a:t>
            </a:r>
            <a:r>
              <a:rPr lang="en-GB" sz="1400" b="1">
                <a:latin typeface="Verdana"/>
                <a:ea typeface="Verdana"/>
                <a:cs typeface="Verdana"/>
                <a:sym typeface="Verdana"/>
              </a:rPr>
              <a:t>i</a:t>
            </a:r>
            <a:r>
              <a:rPr lang="en-GB" sz="1400">
                <a:latin typeface="Verdana"/>
                <a:ea typeface="Verdana"/>
                <a:cs typeface="Verdana"/>
                <a:sym typeface="Verdana"/>
              </a:rPr>
              <a:t>s to deliver </a:t>
            </a:r>
            <a:r>
              <a:rPr lang="en-GB" sz="1400" b="1">
                <a:latin typeface="Verdana"/>
                <a:ea typeface="Verdana"/>
                <a:cs typeface="Verdana"/>
                <a:sym typeface="Verdana"/>
              </a:rPr>
              <a:t>a new way to create short, entertaining videos, get discovered by new audiences, and be part of cultural moments on Facebook</a:t>
            </a:r>
            <a:r>
              <a:rPr lang="en-GB" sz="1400">
                <a:latin typeface="Verdana"/>
                <a:ea typeface="Verdana"/>
                <a:cs typeface="Verdana"/>
                <a:sym typeface="Verdana"/>
              </a:rPr>
              <a:t>. Effects and music can be added to your reel or use your own original audio, allowing you to bring your ideas to life and share them with your audience.</a:t>
            </a:r>
            <a:endParaRPr sz="140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r>
              <a:rPr lang="en-GB" sz="1400">
                <a:latin typeface="Verdana"/>
                <a:ea typeface="Verdana"/>
                <a:cs typeface="Verdana"/>
                <a:sym typeface="Verdana"/>
              </a:rPr>
              <a:t> </a:t>
            </a:r>
            <a:endParaRPr sz="140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r>
              <a:rPr lang="en-GB" sz="1400" b="1">
                <a:latin typeface="Verdana"/>
                <a:ea typeface="Verdana"/>
                <a:cs typeface="Verdana"/>
                <a:sym typeface="Verdana"/>
              </a:rPr>
              <a:t>NOTE. Reels versus Stories. </a:t>
            </a:r>
            <a:r>
              <a:rPr lang="en-GB" sz="1400">
                <a:latin typeface="Verdana"/>
                <a:ea typeface="Verdana"/>
                <a:cs typeface="Verdana"/>
                <a:sym typeface="Verdana"/>
              </a:rPr>
              <a:t>Stories are only </a:t>
            </a:r>
            <a:r>
              <a:rPr lang="en-GB" sz="1400" b="1">
                <a:latin typeface="Verdana"/>
                <a:ea typeface="Verdana"/>
                <a:cs typeface="Verdana"/>
                <a:sym typeface="Verdana"/>
              </a:rPr>
              <a:t>15 seconds long; Reels are  6 times longer </a:t>
            </a:r>
            <a:r>
              <a:rPr lang="en-GB" sz="1400">
                <a:latin typeface="Verdana"/>
                <a:ea typeface="Verdana"/>
                <a:cs typeface="Verdana"/>
                <a:sym typeface="Verdana"/>
              </a:rPr>
              <a:t>so allow for more </a:t>
            </a:r>
            <a:r>
              <a:rPr lang="en-GB" sz="1400" b="1">
                <a:latin typeface="Verdana"/>
                <a:ea typeface="Verdana"/>
                <a:cs typeface="Verdana"/>
                <a:sym typeface="Verdana"/>
              </a:rPr>
              <a:t>in-depth content. </a:t>
            </a:r>
            <a:r>
              <a:rPr lang="en-GB" sz="1400">
                <a:latin typeface="Verdana"/>
                <a:ea typeface="Verdana"/>
                <a:cs typeface="Verdana"/>
                <a:sym typeface="Verdana"/>
              </a:rPr>
              <a:t>Remember</a:t>
            </a:r>
            <a:r>
              <a:rPr lang="en-GB" sz="1400" b="1">
                <a:latin typeface="Verdana"/>
                <a:ea typeface="Verdana"/>
                <a:cs typeface="Verdana"/>
                <a:sym typeface="Verdana"/>
              </a:rPr>
              <a:t> Reels can be discovered </a:t>
            </a:r>
            <a:r>
              <a:rPr lang="en-GB" sz="1400">
                <a:latin typeface="Verdana"/>
                <a:ea typeface="Verdana"/>
                <a:cs typeface="Verdana"/>
                <a:sym typeface="Verdana"/>
              </a:rPr>
              <a:t>whereas</a:t>
            </a:r>
            <a:r>
              <a:rPr lang="en-GB" sz="1400" b="1">
                <a:latin typeface="Verdana"/>
                <a:ea typeface="Verdana"/>
                <a:cs typeface="Verdana"/>
                <a:sym typeface="Verdana"/>
              </a:rPr>
              <a:t> </a:t>
            </a:r>
            <a:r>
              <a:rPr lang="en-GB" sz="1400">
                <a:latin typeface="Verdana"/>
                <a:ea typeface="Verdana"/>
                <a:cs typeface="Verdana"/>
                <a:sym typeface="Verdana"/>
              </a:rPr>
              <a:t>Stories are only served to the creators' followers and friends hence the focus is put on Reels for mountain businesses.  </a:t>
            </a:r>
            <a:endParaRPr sz="140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endParaRPr sz="1400" b="0" i="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endParaRPr sz="1400">
              <a:latin typeface="Verdana"/>
              <a:ea typeface="Verdana"/>
              <a:cs typeface="Verdana"/>
              <a:sym typeface="Verdana"/>
            </a:endParaRPr>
          </a:p>
          <a:p>
            <a:pPr marL="0" lvl="0" indent="0" algn="just" rtl="0">
              <a:lnSpc>
                <a:spcPct val="100000"/>
              </a:lnSpc>
              <a:spcBef>
                <a:spcPts val="0"/>
              </a:spcBef>
              <a:spcAft>
                <a:spcPts val="0"/>
              </a:spcAft>
              <a:buClr>
                <a:schemeClr val="lt1"/>
              </a:buClr>
              <a:buSzPts val="1400"/>
              <a:buNone/>
            </a:pPr>
            <a:endParaRPr sz="1400">
              <a:latin typeface="Verdana"/>
              <a:ea typeface="Verdana"/>
              <a:cs typeface="Verdana"/>
              <a:sym typeface="Verdana"/>
            </a:endParaRPr>
          </a:p>
        </p:txBody>
      </p:sp>
      <p:sp>
        <p:nvSpPr>
          <p:cNvPr id="590" name="Google Shape;590;p15"/>
          <p:cNvSpPr txBox="1">
            <a:spLocks noGrp="1"/>
          </p:cNvSpPr>
          <p:nvPr>
            <p:ph type="body" idx="1"/>
          </p:nvPr>
        </p:nvSpPr>
        <p:spPr>
          <a:xfrm>
            <a:off x="1786670" y="9969560"/>
            <a:ext cx="3973385" cy="434465"/>
          </a:xfrm>
          <a:prstGeom prst="rect">
            <a:avLst/>
          </a:prstGeom>
          <a:solidFill>
            <a:srgbClr val="279BD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0" i="0" u="sng" strike="noStrike" cap="none">
                <a:solidFill>
                  <a:schemeClr val="lt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https://www.facebook.com/</a:t>
            </a:r>
            <a:r>
              <a:rPr lang="en-GB" sz="1800" b="0" i="0" u="none" strike="noStrike" cap="none">
                <a:solidFill>
                  <a:schemeClr val="lt1"/>
                </a:solidFill>
                <a:latin typeface="Verdana"/>
                <a:ea typeface="Verdana"/>
                <a:cs typeface="Verdana"/>
                <a:sym typeface="Verdana"/>
              </a:rPr>
              <a:t> </a:t>
            </a:r>
            <a:endParaRPr sz="1800" b="0" i="0" u="none" strike="noStrike" cap="none">
              <a:solidFill>
                <a:schemeClr val="lt1"/>
              </a:solidFill>
              <a:latin typeface="Verdana"/>
              <a:ea typeface="Verdana"/>
              <a:cs typeface="Verdana"/>
              <a:sym typeface="Verdana"/>
            </a:endParaRPr>
          </a:p>
        </p:txBody>
      </p:sp>
      <p:pic>
        <p:nvPicPr>
          <p:cNvPr id="591" name="Google Shape;591;p15" descr="Cursor with solid fill"/>
          <p:cNvPicPr preferRelativeResize="0"/>
          <p:nvPr/>
        </p:nvPicPr>
        <p:blipFill rotWithShape="1">
          <a:blip r:embed="rId6">
            <a:alphaModFix/>
          </a:blip>
          <a:srcRect/>
          <a:stretch/>
        </p:blipFill>
        <p:spPr>
          <a:xfrm>
            <a:off x="6081690" y="9768196"/>
            <a:ext cx="914400" cy="914400"/>
          </a:xfrm>
          <a:prstGeom prst="rect">
            <a:avLst/>
          </a:prstGeom>
          <a:noFill/>
          <a:ln>
            <a:noFill/>
          </a:ln>
        </p:spPr>
      </p:pic>
      <p:cxnSp>
        <p:nvCxnSpPr>
          <p:cNvPr id="592" name="Google Shape;592;p15"/>
          <p:cNvCxnSpPr/>
          <p:nvPr/>
        </p:nvCxnSpPr>
        <p:spPr>
          <a:xfrm>
            <a:off x="-20449" y="1314075"/>
            <a:ext cx="7600571" cy="0"/>
          </a:xfrm>
          <a:prstGeom prst="straightConnector1">
            <a:avLst/>
          </a:prstGeom>
          <a:noFill/>
          <a:ln w="28575" cap="flat" cmpd="sng">
            <a:solidFill>
              <a:srgbClr val="279BD3"/>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16"/>
          <p:cNvSpPr txBox="1">
            <a:spLocks noGrp="1"/>
          </p:cNvSpPr>
          <p:nvPr>
            <p:ph type="body" idx="1"/>
          </p:nvPr>
        </p:nvSpPr>
        <p:spPr>
          <a:xfrm>
            <a:off x="529896" y="7349039"/>
            <a:ext cx="6912587" cy="28167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74C60"/>
              </a:buClr>
              <a:buSzPts val="1400"/>
              <a:buNone/>
            </a:pPr>
            <a:r>
              <a:rPr lang="en-GB" sz="1400" b="0" i="0">
                <a:latin typeface="Verdana"/>
                <a:ea typeface="Verdana"/>
                <a:cs typeface="Verdana"/>
                <a:sym typeface="Verdana"/>
              </a:rPr>
              <a:t>Instagram Reels are Instagram’s answer to TikTok’s shorter-form content. </a:t>
            </a:r>
            <a:r>
              <a:rPr lang="en-GB" sz="1400">
                <a:latin typeface="Verdana"/>
                <a:ea typeface="Verdana"/>
                <a:cs typeface="Verdana"/>
                <a:sym typeface="Verdana"/>
              </a:rPr>
              <a:t>They’re super quick videos (up to 60 seconds in length), and can be a great way to engage with your viewers in a bite-sized format. </a:t>
            </a:r>
            <a:br>
              <a:rPr lang="en-GB" sz="1400">
                <a:latin typeface="Verdana"/>
                <a:ea typeface="Verdana"/>
                <a:cs typeface="Verdana"/>
                <a:sym typeface="Verdana"/>
              </a:rPr>
            </a:br>
            <a:r>
              <a:rPr lang="en-GB" sz="1400">
                <a:latin typeface="Verdana"/>
                <a:ea typeface="Verdana"/>
                <a:cs typeface="Verdana"/>
                <a:sym typeface="Verdana"/>
              </a:rPr>
              <a:t>In this video, we'll show you step-by-step how to edit Instagram Reels like a PRO, how to use &amp; post Reels, and simple tips to increase your views!</a:t>
            </a:r>
            <a:endParaRPr/>
          </a:p>
          <a:p>
            <a:pPr marL="0" lvl="0" indent="0" algn="l" rtl="0">
              <a:lnSpc>
                <a:spcPct val="100000"/>
              </a:lnSpc>
              <a:spcBef>
                <a:spcPts val="0"/>
              </a:spcBef>
              <a:spcAft>
                <a:spcPts val="0"/>
              </a:spcAft>
              <a:buClr>
                <a:srgbClr val="274C60"/>
              </a:buClr>
              <a:buSzPts val="1400"/>
              <a:buNone/>
            </a:pPr>
            <a:br>
              <a:rPr lang="en-GB" sz="1400">
                <a:latin typeface="Verdana"/>
                <a:ea typeface="Verdana"/>
                <a:cs typeface="Verdana"/>
                <a:sym typeface="Verdana"/>
              </a:rPr>
            </a:br>
            <a:r>
              <a:rPr lang="en-GB" sz="1600" b="1">
                <a:solidFill>
                  <a:srgbClr val="279BD3"/>
                </a:solidFill>
                <a:latin typeface="Verdana"/>
                <a:ea typeface="Verdana"/>
                <a:cs typeface="Verdana"/>
                <a:sym typeface="Verdana"/>
              </a:rPr>
              <a:t>Time Stamps</a:t>
            </a:r>
            <a:endParaRPr/>
          </a:p>
          <a:p>
            <a:pPr marL="0" lvl="0" indent="0" algn="just" rtl="0">
              <a:lnSpc>
                <a:spcPct val="100000"/>
              </a:lnSpc>
              <a:spcBef>
                <a:spcPts val="0"/>
              </a:spcBef>
              <a:spcAft>
                <a:spcPts val="0"/>
              </a:spcAft>
              <a:buClr>
                <a:srgbClr val="274C60"/>
              </a:buClr>
              <a:buSzPts val="1400"/>
              <a:buNone/>
            </a:pPr>
            <a:endParaRPr sz="1400" b="1" i="0">
              <a:latin typeface="Verdana"/>
              <a:ea typeface="Verdana"/>
              <a:cs typeface="Verdana"/>
              <a:sym typeface="Verdana"/>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00:00</a:t>
            </a:r>
            <a:r>
              <a:rPr lang="en-GB" sz="1400" b="0" i="0">
                <a:latin typeface="Verdana"/>
                <a:ea typeface="Verdana"/>
                <a:cs typeface="Verdana"/>
                <a:sym typeface="Verdana"/>
              </a:rPr>
              <a:t> How to Make Instagram Reels Like a PRO!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01:58</a:t>
            </a:r>
            <a:r>
              <a:rPr lang="en-GB" sz="1400" b="0" i="0">
                <a:latin typeface="Verdana"/>
                <a:ea typeface="Verdana"/>
                <a:cs typeface="Verdana"/>
                <a:sym typeface="Verdana"/>
              </a:rPr>
              <a:t> How to create reels on Instagram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07:58</a:t>
            </a:r>
            <a:r>
              <a:rPr lang="en-GB" sz="1400" b="0" i="0">
                <a:latin typeface="Verdana"/>
                <a:ea typeface="Verdana"/>
                <a:cs typeface="Verdana"/>
                <a:sym typeface="Verdana"/>
              </a:rPr>
              <a:t> How to create Instagram reels on 3rd party apps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09:10</a:t>
            </a:r>
            <a:r>
              <a:rPr lang="en-GB" sz="1400" b="0" i="0">
                <a:latin typeface="Verdana"/>
                <a:ea typeface="Verdana"/>
                <a:cs typeface="Verdana"/>
                <a:sym typeface="Verdana"/>
              </a:rPr>
              <a:t> Best editing apps for Instagram reels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12:43</a:t>
            </a:r>
            <a:r>
              <a:rPr lang="en-GB" sz="1400" b="0" i="0">
                <a:latin typeface="Verdana"/>
                <a:ea typeface="Verdana"/>
                <a:cs typeface="Verdana"/>
                <a:sym typeface="Verdana"/>
              </a:rPr>
              <a:t> How to create videos on your smartphone</a:t>
            </a:r>
            <a:endParaRPr sz="1400">
              <a:latin typeface="Verdana"/>
              <a:ea typeface="Verdana"/>
              <a:cs typeface="Verdana"/>
              <a:sym typeface="Verdana"/>
            </a:endParaRPr>
          </a:p>
        </p:txBody>
      </p:sp>
      <p:sp>
        <p:nvSpPr>
          <p:cNvPr id="598" name="Google Shape;598;p16"/>
          <p:cNvSpPr txBox="1">
            <a:spLocks noGrp="1"/>
          </p:cNvSpPr>
          <p:nvPr>
            <p:ph type="body" idx="3"/>
          </p:nvPr>
        </p:nvSpPr>
        <p:spPr>
          <a:xfrm>
            <a:off x="395996" y="5297031"/>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en-GB"/>
              <a:t>Instagram Reels Full Tutorial</a:t>
            </a:r>
            <a:endParaRPr/>
          </a:p>
          <a:p>
            <a:pPr marL="0" lvl="0" indent="0" algn="ctr" rtl="0">
              <a:lnSpc>
                <a:spcPct val="100000"/>
              </a:lnSpc>
              <a:spcBef>
                <a:spcPts val="2267"/>
              </a:spcBef>
              <a:spcAft>
                <a:spcPts val="0"/>
              </a:spcAft>
              <a:buClr>
                <a:schemeClr val="lt1"/>
              </a:buClr>
              <a:buSzPts val="1800"/>
              <a:buNone/>
            </a:pPr>
            <a:r>
              <a:rPr lang="en-GB" sz="1800" b="0" i="1">
                <a:latin typeface="Verdana"/>
                <a:ea typeface="Verdana"/>
                <a:cs typeface="Verdana"/>
                <a:sym typeface="Verdana"/>
              </a:rPr>
              <a:t>https://www.youtube.com/watch?v=kdfau9slFIE</a:t>
            </a:r>
            <a:endParaRPr/>
          </a:p>
        </p:txBody>
      </p:sp>
      <p:sp>
        <p:nvSpPr>
          <p:cNvPr id="599" name="Google Shape;599;p16"/>
          <p:cNvSpPr txBox="1">
            <a:spLocks noGrp="1"/>
          </p:cNvSpPr>
          <p:nvPr>
            <p:ph type="body" idx="4"/>
          </p:nvPr>
        </p:nvSpPr>
        <p:spPr>
          <a:xfrm>
            <a:off x="424492" y="6670399"/>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GB" sz="2000" i="0">
                <a:latin typeface="Verdana"/>
                <a:ea typeface="Verdana"/>
                <a:cs typeface="Verdana"/>
                <a:sym typeface="Verdana"/>
              </a:rPr>
              <a:t>Ultra-Beginner Friendly</a:t>
            </a:r>
            <a:endParaRPr sz="2000" b="1" i="0">
              <a:solidFill>
                <a:schemeClr val="lt1"/>
              </a:solidFill>
              <a:latin typeface="Verdana"/>
              <a:ea typeface="Verdana"/>
              <a:cs typeface="Verdana"/>
              <a:sym typeface="Verdana"/>
            </a:endParaRPr>
          </a:p>
          <a:p>
            <a:pPr marL="0" lvl="0" indent="0" algn="ctr" rtl="0">
              <a:lnSpc>
                <a:spcPct val="100000"/>
              </a:lnSpc>
              <a:spcBef>
                <a:spcPts val="2267"/>
              </a:spcBef>
              <a:spcAft>
                <a:spcPts val="0"/>
              </a:spcAft>
              <a:buClr>
                <a:schemeClr val="lt1"/>
              </a:buClr>
              <a:buSzPts val="1800"/>
              <a:buNone/>
            </a:pPr>
            <a:endParaRPr/>
          </a:p>
        </p:txBody>
      </p:sp>
      <p:sp>
        <p:nvSpPr>
          <p:cNvPr id="600" name="Google Shape;600;p16"/>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16</a:t>
            </a:fld>
            <a:endParaRPr/>
          </a:p>
        </p:txBody>
      </p:sp>
      <p:pic>
        <p:nvPicPr>
          <p:cNvPr id="601" name="Google Shape;601;p16" descr="Cursor with solid fill"/>
          <p:cNvPicPr preferRelativeResize="0"/>
          <p:nvPr/>
        </p:nvPicPr>
        <p:blipFill rotWithShape="1">
          <a:blip r:embed="rId8">
            <a:alphaModFix/>
          </a:blip>
          <a:srcRect/>
          <a:stretch/>
        </p:blipFill>
        <p:spPr>
          <a:xfrm>
            <a:off x="4946082" y="4251280"/>
            <a:ext cx="1198967" cy="1198967"/>
          </a:xfrm>
          <a:prstGeom prst="rect">
            <a:avLst/>
          </a:prstGeom>
          <a:noFill/>
          <a:ln>
            <a:noFill/>
          </a:ln>
        </p:spPr>
      </p:pic>
      <p:pic>
        <p:nvPicPr>
          <p:cNvPr id="602" name="Google Shape;602;p16">
            <a:hlinkClick r:id="rId9"/>
          </p:cNvPr>
          <p:cNvPicPr preferRelativeResize="0"/>
          <p:nvPr/>
        </p:nvPicPr>
        <p:blipFill rotWithShape="1">
          <a:blip r:embed="rId10">
            <a:alphaModFix/>
          </a:blip>
          <a:srcRect/>
          <a:stretch/>
        </p:blipFill>
        <p:spPr>
          <a:xfrm>
            <a:off x="1448822" y="1191491"/>
            <a:ext cx="4717810" cy="2744907"/>
          </a:xfrm>
          <a:prstGeom prst="rect">
            <a:avLst/>
          </a:prstGeom>
          <a:noFill/>
          <a:ln>
            <a:noFill/>
          </a:ln>
        </p:spPr>
      </p:pic>
      <p:grpSp>
        <p:nvGrpSpPr>
          <p:cNvPr id="603" name="Google Shape;603;p16"/>
          <p:cNvGrpSpPr/>
          <p:nvPr/>
        </p:nvGrpSpPr>
        <p:grpSpPr>
          <a:xfrm>
            <a:off x="1091188" y="1050007"/>
            <a:ext cx="1261099" cy="1197817"/>
            <a:chOff x="3829989" y="3076065"/>
            <a:chExt cx="1095154" cy="1197817"/>
          </a:xfrm>
        </p:grpSpPr>
        <p:sp>
          <p:nvSpPr>
            <p:cNvPr id="604" name="Google Shape;604;p16">
              <a:hlinkClick r:id="rId9"/>
            </p:cNvPr>
            <p:cNvSpPr/>
            <p:nvPr/>
          </p:nvSpPr>
          <p:spPr>
            <a:xfrm>
              <a:off x="3829989" y="3076065"/>
              <a:ext cx="1095154"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5" name="Google Shape;605;p16"/>
            <p:cNvSpPr/>
            <p:nvPr/>
          </p:nvSpPr>
          <p:spPr>
            <a:xfrm rot="585404">
              <a:off x="3971435" y="3414179"/>
              <a:ext cx="812261" cy="464230"/>
            </a:xfrm>
            <a:prstGeom prst="rect">
              <a:avLst/>
            </a:prstGeom>
            <a:solidFill>
              <a:srgbClr val="279BD3"/>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CLICK</a:t>
              </a:r>
              <a:endParaRPr/>
            </a:p>
            <a:p>
              <a:pPr marL="12700" marR="0" lvl="0" indent="0" algn="ctr" rtl="0">
                <a:lnSpc>
                  <a:spcPct val="109230"/>
                </a:lnSpc>
                <a:spcBef>
                  <a:spcPts val="100"/>
                </a:spcBef>
                <a:spcAft>
                  <a:spcPts val="0"/>
                </a:spcAft>
                <a:buNone/>
              </a:pPr>
              <a:r>
                <a:rPr lang="en-GB" sz="1300" b="1"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TO VIEW</a:t>
              </a:r>
              <a:endParaRPr sz="1300" b="1">
                <a:solidFill>
                  <a:schemeClr val="lt1"/>
                </a:solidFill>
                <a:latin typeface="Calibri"/>
                <a:ea typeface="Calibri"/>
                <a:cs typeface="Calibri"/>
                <a:sym typeface="Calibri"/>
              </a:endParaRPr>
            </a:p>
          </p:txBody>
        </p:sp>
      </p:grpSp>
      <p:pic>
        <p:nvPicPr>
          <p:cNvPr id="606" name="Google Shape;606;p16" descr="Instagram Logo and symbol, meaning, history, PNG, brand"/>
          <p:cNvPicPr preferRelativeResize="0"/>
          <p:nvPr/>
        </p:nvPicPr>
        <p:blipFill rotWithShape="1">
          <a:blip r:embed="rId11">
            <a:alphaModFix/>
          </a:blip>
          <a:srcRect/>
          <a:stretch/>
        </p:blipFill>
        <p:spPr>
          <a:xfrm>
            <a:off x="4867444" y="408100"/>
            <a:ext cx="2598375" cy="1461791"/>
          </a:xfrm>
          <a:prstGeom prst="rect">
            <a:avLst/>
          </a:prstGeom>
          <a:noFill/>
          <a:ln>
            <a:noFill/>
          </a:ln>
        </p:spPr>
      </p:pic>
      <p:cxnSp>
        <p:nvCxnSpPr>
          <p:cNvPr id="607" name="Google Shape;607;p16"/>
          <p:cNvCxnSpPr/>
          <p:nvPr/>
        </p:nvCxnSpPr>
        <p:spPr>
          <a:xfrm>
            <a:off x="-40896" y="5899723"/>
            <a:ext cx="7600571" cy="0"/>
          </a:xfrm>
          <a:prstGeom prst="straightConnector1">
            <a:avLst/>
          </a:prstGeom>
          <a:noFill/>
          <a:ln w="28575" cap="flat" cmpd="sng">
            <a:solidFill>
              <a:srgbClr val="279BD3"/>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7"/>
          <p:cNvSpPr txBox="1">
            <a:spLocks noGrp="1"/>
          </p:cNvSpPr>
          <p:nvPr>
            <p:ph type="body" idx="1"/>
          </p:nvPr>
        </p:nvSpPr>
        <p:spPr>
          <a:xfrm>
            <a:off x="673375" y="7240970"/>
            <a:ext cx="6284433" cy="28167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74C60"/>
              </a:buClr>
              <a:buSzPts val="1400"/>
              <a:buNone/>
            </a:pPr>
            <a:r>
              <a:rPr lang="en-GB" sz="1400">
                <a:latin typeface="Verdana"/>
                <a:ea typeface="Verdana"/>
                <a:cs typeface="Verdana"/>
                <a:sym typeface="Verdana"/>
              </a:rPr>
              <a:t>With reels on Facebook, there is a new opportunity to share your content and reach an entirely different and wider audience. From this video learn how to use the Reels editor, make more precise edits to videos, and upload to Reels using the online video editor Kapwing. </a:t>
            </a:r>
            <a:endParaRPr/>
          </a:p>
          <a:p>
            <a:pPr marL="0" lvl="0" indent="0" algn="l" rtl="0">
              <a:lnSpc>
                <a:spcPct val="100000"/>
              </a:lnSpc>
              <a:spcBef>
                <a:spcPts val="0"/>
              </a:spcBef>
              <a:spcAft>
                <a:spcPts val="0"/>
              </a:spcAft>
              <a:buClr>
                <a:srgbClr val="274C60"/>
              </a:buClr>
              <a:buSzPts val="1400"/>
              <a:buNone/>
            </a:pPr>
            <a:endParaRPr sz="1400" b="1">
              <a:latin typeface="Verdana"/>
              <a:ea typeface="Verdana"/>
              <a:cs typeface="Verdana"/>
              <a:sym typeface="Verdana"/>
            </a:endParaRPr>
          </a:p>
          <a:p>
            <a:pPr marL="0" lvl="0" indent="0" algn="l" rtl="0">
              <a:lnSpc>
                <a:spcPct val="100000"/>
              </a:lnSpc>
              <a:spcBef>
                <a:spcPts val="0"/>
              </a:spcBef>
              <a:spcAft>
                <a:spcPts val="0"/>
              </a:spcAft>
              <a:buClr>
                <a:srgbClr val="279BD3"/>
              </a:buClr>
              <a:buSzPts val="1600"/>
              <a:buNone/>
            </a:pPr>
            <a:r>
              <a:rPr lang="en-GB" sz="1600" b="1">
                <a:solidFill>
                  <a:srgbClr val="279BD3"/>
                </a:solidFill>
                <a:latin typeface="Verdana"/>
                <a:ea typeface="Verdana"/>
                <a:cs typeface="Verdana"/>
                <a:sym typeface="Verdana"/>
              </a:rPr>
              <a:t>Time Stamps</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0:00</a:t>
            </a:r>
            <a:r>
              <a:rPr lang="en-GB" sz="1400" b="0" i="0">
                <a:latin typeface="Verdana"/>
                <a:ea typeface="Verdana"/>
                <a:cs typeface="Verdana"/>
                <a:sym typeface="Verdana"/>
              </a:rPr>
              <a:t> Intro to Facebook Reels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0:44</a:t>
            </a:r>
            <a:r>
              <a:rPr lang="en-GB" sz="1400" b="0" i="0">
                <a:latin typeface="Verdana"/>
                <a:ea typeface="Verdana"/>
                <a:cs typeface="Verdana"/>
                <a:sym typeface="Verdana"/>
              </a:rPr>
              <a:t> How to find the Reels studio on Facebook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1:27</a:t>
            </a:r>
            <a:r>
              <a:rPr lang="en-GB" sz="1400" b="1" i="0">
                <a:latin typeface="Verdana"/>
                <a:ea typeface="Verdana"/>
                <a:cs typeface="Verdana"/>
                <a:sym typeface="Verdana"/>
              </a:rPr>
              <a:t> </a:t>
            </a:r>
            <a:r>
              <a:rPr lang="en-GB" sz="1400" b="0" i="0">
                <a:latin typeface="Verdana"/>
                <a:ea typeface="Verdana"/>
                <a:cs typeface="Verdana"/>
                <a:sym typeface="Verdana"/>
              </a:rPr>
              <a:t>Reels Recording and Editing Features (Lighting, Effects, Audio, Timer Editing, Green screen)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4:43</a:t>
            </a:r>
            <a:r>
              <a:rPr lang="en-GB" sz="1400" b="0" i="0">
                <a:latin typeface="Verdana"/>
                <a:ea typeface="Verdana"/>
                <a:cs typeface="Verdana"/>
                <a:sym typeface="Verdana"/>
              </a:rPr>
              <a:t> Finalizing Edit (Add music, text, subtitles)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6:15</a:t>
            </a:r>
            <a:r>
              <a:rPr lang="en-GB" sz="1400" b="0" i="0">
                <a:latin typeface="Verdana"/>
                <a:ea typeface="Verdana"/>
                <a:cs typeface="Verdana"/>
                <a:sym typeface="Verdana"/>
              </a:rPr>
              <a:t> Uploading a video to Reels </a:t>
            </a:r>
            <a:endParaRPr/>
          </a:p>
          <a:p>
            <a:pPr marL="0" lvl="0" indent="0" algn="just" rtl="0">
              <a:lnSpc>
                <a:spcPct val="100000"/>
              </a:lnSpc>
              <a:spcBef>
                <a:spcPts val="0"/>
              </a:spcBef>
              <a:spcAft>
                <a:spcPts val="0"/>
              </a:spcAft>
              <a:buClr>
                <a:srgbClr val="279BD3"/>
              </a:buClr>
              <a:buSzPts val="1400"/>
              <a:buNone/>
            </a:pPr>
            <a:r>
              <a:rPr lang="en-GB" sz="1400" b="1" i="0" u="sng">
                <a:solidFill>
                  <a:srgbClr val="279BD3"/>
                </a:solidFill>
                <a:latin typeface="Verdana"/>
                <a:ea typeface="Verdana"/>
                <a:cs typeface="Verdana"/>
                <a:sym typeface="Verdana"/>
                <a:hlinkClick r:id="rId8">
                  <a:extLst>
                    <a:ext uri="{A12FA001-AC4F-418D-AE19-62706E023703}">
                      <ahyp:hlinkClr xmlns:ahyp="http://schemas.microsoft.com/office/drawing/2018/hyperlinkcolor" val="tx"/>
                    </a:ext>
                  </a:extLst>
                </a:hlinkClick>
              </a:rPr>
              <a:t>6:33</a:t>
            </a:r>
            <a:r>
              <a:rPr lang="en-GB" sz="1400" b="1" i="0">
                <a:latin typeface="Verdana"/>
                <a:ea typeface="Verdana"/>
                <a:cs typeface="Verdana"/>
                <a:sym typeface="Verdana"/>
              </a:rPr>
              <a:t> </a:t>
            </a:r>
            <a:r>
              <a:rPr lang="en-GB" sz="1400" b="0" i="0">
                <a:latin typeface="Verdana"/>
                <a:ea typeface="Verdana"/>
                <a:cs typeface="Verdana"/>
                <a:sym typeface="Verdana"/>
              </a:rPr>
              <a:t>How to make more custom edits using Kapwing</a:t>
            </a:r>
            <a:endParaRPr sz="1400">
              <a:latin typeface="Verdana"/>
              <a:ea typeface="Verdana"/>
              <a:cs typeface="Verdana"/>
              <a:sym typeface="Verdana"/>
            </a:endParaRPr>
          </a:p>
        </p:txBody>
      </p:sp>
      <p:sp>
        <p:nvSpPr>
          <p:cNvPr id="613" name="Google Shape;613;p17"/>
          <p:cNvSpPr txBox="1">
            <a:spLocks noGrp="1"/>
          </p:cNvSpPr>
          <p:nvPr>
            <p:ph type="body" idx="3"/>
          </p:nvPr>
        </p:nvSpPr>
        <p:spPr>
          <a:xfrm>
            <a:off x="395996" y="5297031"/>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en-GB"/>
              <a:t>Facebook Reels Full Tutorial</a:t>
            </a:r>
            <a:endParaRPr/>
          </a:p>
          <a:p>
            <a:pPr marL="0" lvl="0" indent="0" algn="ctr" rtl="0">
              <a:lnSpc>
                <a:spcPct val="100000"/>
              </a:lnSpc>
              <a:spcBef>
                <a:spcPts val="2267"/>
              </a:spcBef>
              <a:spcAft>
                <a:spcPts val="0"/>
              </a:spcAft>
              <a:buClr>
                <a:schemeClr val="lt1"/>
              </a:buClr>
              <a:buSzPts val="1800"/>
              <a:buNone/>
            </a:pPr>
            <a:r>
              <a:rPr lang="en-GB" sz="1800" b="0" i="1">
                <a:latin typeface="Verdana"/>
                <a:ea typeface="Verdana"/>
                <a:cs typeface="Verdana"/>
                <a:sym typeface="Verdana"/>
              </a:rPr>
              <a:t>https://www.youtube.com/watch?v=3aHHSMJL59o</a:t>
            </a:r>
            <a:endParaRPr/>
          </a:p>
        </p:txBody>
      </p:sp>
      <p:sp>
        <p:nvSpPr>
          <p:cNvPr id="614" name="Google Shape;614;p17"/>
          <p:cNvSpPr txBox="1">
            <a:spLocks noGrp="1"/>
          </p:cNvSpPr>
          <p:nvPr>
            <p:ph type="body" idx="4"/>
          </p:nvPr>
        </p:nvSpPr>
        <p:spPr>
          <a:xfrm>
            <a:off x="424492" y="6513130"/>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GB" sz="2000" i="0">
                <a:latin typeface="Verdana"/>
                <a:ea typeface="Verdana"/>
                <a:cs typeface="Verdana"/>
                <a:sym typeface="Verdana"/>
              </a:rPr>
              <a:t>Ultra-Beginner Friendly</a:t>
            </a:r>
            <a:endParaRPr sz="2000" b="1" i="0">
              <a:solidFill>
                <a:schemeClr val="lt1"/>
              </a:solidFill>
              <a:latin typeface="Verdana"/>
              <a:ea typeface="Verdana"/>
              <a:cs typeface="Verdana"/>
              <a:sym typeface="Verdana"/>
            </a:endParaRPr>
          </a:p>
          <a:p>
            <a:pPr marL="0" lvl="0" indent="0" algn="ctr" rtl="0">
              <a:lnSpc>
                <a:spcPct val="100000"/>
              </a:lnSpc>
              <a:spcBef>
                <a:spcPts val="2267"/>
              </a:spcBef>
              <a:spcAft>
                <a:spcPts val="0"/>
              </a:spcAft>
              <a:buClr>
                <a:schemeClr val="lt1"/>
              </a:buClr>
              <a:buSzPts val="1800"/>
              <a:buNone/>
            </a:pPr>
            <a:endParaRPr>
              <a:solidFill>
                <a:srgbClr val="274C60"/>
              </a:solidFill>
            </a:endParaRPr>
          </a:p>
        </p:txBody>
      </p:sp>
      <p:sp>
        <p:nvSpPr>
          <p:cNvPr id="615" name="Google Shape;615;p17"/>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17</a:t>
            </a:fld>
            <a:endParaRPr/>
          </a:p>
        </p:txBody>
      </p:sp>
      <p:pic>
        <p:nvPicPr>
          <p:cNvPr id="616" name="Google Shape;616;p17" descr="Cursor with solid fill"/>
          <p:cNvPicPr preferRelativeResize="0"/>
          <p:nvPr/>
        </p:nvPicPr>
        <p:blipFill rotWithShape="1">
          <a:blip r:embed="rId9">
            <a:alphaModFix/>
          </a:blip>
          <a:srcRect/>
          <a:stretch/>
        </p:blipFill>
        <p:spPr>
          <a:xfrm>
            <a:off x="4946082" y="4251280"/>
            <a:ext cx="1198967" cy="1198967"/>
          </a:xfrm>
          <a:prstGeom prst="rect">
            <a:avLst/>
          </a:prstGeom>
          <a:noFill/>
          <a:ln>
            <a:noFill/>
          </a:ln>
        </p:spPr>
      </p:pic>
      <p:pic>
        <p:nvPicPr>
          <p:cNvPr id="617" name="Google Shape;617;p17">
            <a:hlinkClick r:id="rId10"/>
          </p:cNvPr>
          <p:cNvPicPr preferRelativeResize="0"/>
          <p:nvPr/>
        </p:nvPicPr>
        <p:blipFill rotWithShape="1">
          <a:blip r:embed="rId11">
            <a:alphaModFix/>
          </a:blip>
          <a:srcRect/>
          <a:stretch/>
        </p:blipFill>
        <p:spPr>
          <a:xfrm>
            <a:off x="1448780" y="1237785"/>
            <a:ext cx="4696269" cy="2680866"/>
          </a:xfrm>
          <a:prstGeom prst="rect">
            <a:avLst/>
          </a:prstGeom>
          <a:noFill/>
          <a:ln>
            <a:noFill/>
          </a:ln>
        </p:spPr>
      </p:pic>
      <p:grpSp>
        <p:nvGrpSpPr>
          <p:cNvPr id="618" name="Google Shape;618;p17"/>
          <p:cNvGrpSpPr/>
          <p:nvPr/>
        </p:nvGrpSpPr>
        <p:grpSpPr>
          <a:xfrm>
            <a:off x="1091188" y="1050007"/>
            <a:ext cx="1261099" cy="1197817"/>
            <a:chOff x="3829989" y="3076065"/>
            <a:chExt cx="1095154" cy="1197817"/>
          </a:xfrm>
        </p:grpSpPr>
        <p:sp>
          <p:nvSpPr>
            <p:cNvPr id="619" name="Google Shape;619;p17">
              <a:hlinkClick r:id="rId10"/>
            </p:cNvPr>
            <p:cNvSpPr/>
            <p:nvPr/>
          </p:nvSpPr>
          <p:spPr>
            <a:xfrm>
              <a:off x="3829989" y="3076065"/>
              <a:ext cx="1095154"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0" name="Google Shape;620;p17"/>
            <p:cNvSpPr/>
            <p:nvPr/>
          </p:nvSpPr>
          <p:spPr>
            <a:xfrm rot="585404">
              <a:off x="3971435" y="3414179"/>
              <a:ext cx="812261" cy="464230"/>
            </a:xfrm>
            <a:prstGeom prst="rect">
              <a:avLst/>
            </a:prstGeom>
            <a:solidFill>
              <a:srgbClr val="279BD3"/>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CLICK</a:t>
              </a:r>
              <a:endParaRPr/>
            </a:p>
            <a:p>
              <a:pPr marL="12700" marR="0" lvl="0" indent="0" algn="ctr" rtl="0">
                <a:lnSpc>
                  <a:spcPct val="109230"/>
                </a:lnSpc>
                <a:spcBef>
                  <a:spcPts val="100"/>
                </a:spcBef>
                <a:spcAft>
                  <a:spcPts val="0"/>
                </a:spcAft>
                <a:buNone/>
              </a:pPr>
              <a:r>
                <a:rPr lang="en-GB" sz="1300" b="1"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TO VIEW</a:t>
              </a:r>
              <a:endParaRPr sz="1300" b="1">
                <a:solidFill>
                  <a:schemeClr val="lt1"/>
                </a:solidFill>
                <a:latin typeface="Calibri"/>
                <a:ea typeface="Calibri"/>
                <a:cs typeface="Calibri"/>
                <a:sym typeface="Calibri"/>
              </a:endParaRPr>
            </a:p>
          </p:txBody>
        </p:sp>
      </p:grpSp>
      <p:pic>
        <p:nvPicPr>
          <p:cNvPr id="621" name="Google Shape;621;p17"/>
          <p:cNvPicPr preferRelativeResize="0"/>
          <p:nvPr/>
        </p:nvPicPr>
        <p:blipFill rotWithShape="1">
          <a:blip r:embed="rId12">
            <a:alphaModFix/>
          </a:blip>
          <a:srcRect/>
          <a:stretch/>
        </p:blipFill>
        <p:spPr>
          <a:xfrm>
            <a:off x="5404108" y="602961"/>
            <a:ext cx="1410221" cy="1410221"/>
          </a:xfrm>
          <a:prstGeom prst="rect">
            <a:avLst/>
          </a:prstGeom>
          <a:noFill/>
          <a:ln>
            <a:noFill/>
          </a:ln>
        </p:spPr>
      </p:pic>
      <p:cxnSp>
        <p:nvCxnSpPr>
          <p:cNvPr id="622" name="Google Shape;622;p17"/>
          <p:cNvCxnSpPr/>
          <p:nvPr/>
        </p:nvCxnSpPr>
        <p:spPr>
          <a:xfrm>
            <a:off x="0" y="5886075"/>
            <a:ext cx="7600571" cy="0"/>
          </a:xfrm>
          <a:prstGeom prst="straightConnector1">
            <a:avLst/>
          </a:prstGeom>
          <a:noFill/>
          <a:ln w="28575" cap="flat" cmpd="sng">
            <a:solidFill>
              <a:srgbClr val="279BD3"/>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18">
            <a:hlinkClick r:id="rId3"/>
          </p:cNvPr>
          <p:cNvPicPr preferRelativeResize="0"/>
          <p:nvPr/>
        </p:nvPicPr>
        <p:blipFill rotWithShape="1">
          <a:blip r:embed="rId4">
            <a:alphaModFix/>
          </a:blip>
          <a:srcRect/>
          <a:stretch/>
        </p:blipFill>
        <p:spPr>
          <a:xfrm>
            <a:off x="1441450" y="1025236"/>
            <a:ext cx="4688618" cy="2923577"/>
          </a:xfrm>
          <a:prstGeom prst="rect">
            <a:avLst/>
          </a:prstGeom>
          <a:noFill/>
          <a:ln>
            <a:noFill/>
          </a:ln>
        </p:spPr>
      </p:pic>
      <p:sp>
        <p:nvSpPr>
          <p:cNvPr id="628" name="Google Shape;628;p18"/>
          <p:cNvSpPr txBox="1">
            <a:spLocks noGrp="1"/>
          </p:cNvSpPr>
          <p:nvPr>
            <p:ph type="body" idx="1"/>
          </p:nvPr>
        </p:nvSpPr>
        <p:spPr>
          <a:xfrm>
            <a:off x="182666" y="6455099"/>
            <a:ext cx="7153446" cy="4139398"/>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74C60"/>
              </a:buClr>
              <a:buSzPts val="1400"/>
              <a:buNone/>
            </a:pPr>
            <a:r>
              <a:rPr lang="en-GB" sz="1400" b="0" i="0">
                <a:latin typeface="Verdana"/>
                <a:ea typeface="Verdana"/>
                <a:cs typeface="Verdana"/>
                <a:sym typeface="Verdana"/>
              </a:rPr>
              <a:t>This is a video tutorial explaining how to create a reel for Facebook and Instagram, using basic editing in Canva </a:t>
            </a:r>
            <a:r>
              <a:rPr lang="en-GB" sz="1400" b="0" i="0">
                <a:solidFill>
                  <a:srgbClr val="0F0F0F"/>
                </a:solidFill>
                <a:latin typeface="Verdana"/>
                <a:ea typeface="Verdana"/>
                <a:cs typeface="Verdana"/>
                <a:sym typeface="Verdana"/>
              </a:rPr>
              <a:t>(</a:t>
            </a:r>
            <a:r>
              <a:rPr lang="en-GB" sz="1400" b="0" i="0" u="sng">
                <a:solidFill>
                  <a:schemeClr val="hlink"/>
                </a:solidFill>
                <a:latin typeface="Verdana"/>
                <a:ea typeface="Verdana"/>
                <a:cs typeface="Verdana"/>
                <a:sym typeface="Verdana"/>
                <a:hlinkClick r:id="rId5"/>
              </a:rPr>
              <a:t>https://www.canva.com</a:t>
            </a:r>
            <a:r>
              <a:rPr lang="en-GB" sz="1400" b="0" i="0">
                <a:solidFill>
                  <a:srgbClr val="0F0F0F"/>
                </a:solidFill>
                <a:latin typeface="Verdana"/>
                <a:ea typeface="Verdana"/>
                <a:cs typeface="Verdana"/>
                <a:sym typeface="Verdana"/>
              </a:rPr>
              <a:t>). </a:t>
            </a:r>
            <a:endParaRPr/>
          </a:p>
          <a:p>
            <a:pPr marL="0" lvl="0" indent="0" algn="l" rtl="0">
              <a:lnSpc>
                <a:spcPct val="100000"/>
              </a:lnSpc>
              <a:spcBef>
                <a:spcPts val="0"/>
              </a:spcBef>
              <a:spcAft>
                <a:spcPts val="0"/>
              </a:spcAft>
              <a:buClr>
                <a:srgbClr val="274C60"/>
              </a:buClr>
              <a:buSzPts val="1400"/>
              <a:buNone/>
            </a:pPr>
            <a:endParaRPr sz="1400" u="sng">
              <a:solidFill>
                <a:srgbClr val="0F0F0F"/>
              </a:solidFill>
              <a:latin typeface="Verdana"/>
              <a:ea typeface="Verdana"/>
              <a:cs typeface="Verdana"/>
              <a:sym typeface="Verdana"/>
              <a:hlinkClick r:id="rId6">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6"/>
              </a:rPr>
              <a:t>00:00</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Intro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7"/>
              </a:rPr>
              <a:t>00:38</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Working in Canva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8"/>
              </a:rPr>
              <a:t>01:04</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Choosing the template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9"/>
              </a:rPr>
              <a:t>02:13</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Customising the template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0"/>
              </a:rPr>
              <a:t>05:38</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Adding footage to the timeline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1"/>
              </a:rPr>
              <a:t>10:22</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Adding transitions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2"/>
              </a:rPr>
              <a:t>11:40</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Adding music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3"/>
              </a:rPr>
              <a:t>13:33</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Adding text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4"/>
              </a:rPr>
              <a:t>15:32</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Adding a watermark logo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5"/>
              </a:rPr>
              <a:t>17:36</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Exporting the video file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16"/>
              </a:rPr>
              <a:t>19:05</a:t>
            </a:r>
            <a:r>
              <a:rPr lang="en-GB" sz="1400" b="0" i="0">
                <a:solidFill>
                  <a:srgbClr val="0F0F0F"/>
                </a:solidFill>
                <a:latin typeface="Verdana"/>
                <a:ea typeface="Verdana"/>
                <a:cs typeface="Verdana"/>
                <a:sym typeface="Verdana"/>
              </a:rPr>
              <a:t> - </a:t>
            </a:r>
            <a:r>
              <a:rPr lang="en-GB" sz="1400" b="0" i="0">
                <a:latin typeface="Verdana"/>
                <a:ea typeface="Verdana"/>
                <a:cs typeface="Verdana"/>
                <a:sym typeface="Verdana"/>
              </a:rPr>
              <a:t>Ending</a:t>
            </a:r>
            <a:endParaRPr sz="1400">
              <a:latin typeface="Verdana"/>
              <a:ea typeface="Verdana"/>
              <a:cs typeface="Verdana"/>
              <a:sym typeface="Verdana"/>
            </a:endParaRPr>
          </a:p>
        </p:txBody>
      </p:sp>
      <p:sp>
        <p:nvSpPr>
          <p:cNvPr id="629" name="Google Shape;629;p18"/>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18</a:t>
            </a:fld>
            <a:endParaRPr/>
          </a:p>
        </p:txBody>
      </p:sp>
      <p:sp>
        <p:nvSpPr>
          <p:cNvPr id="630" name="Google Shape;630;p18"/>
          <p:cNvSpPr txBox="1">
            <a:spLocks noGrp="1"/>
          </p:cNvSpPr>
          <p:nvPr>
            <p:ph type="body" idx="3"/>
          </p:nvPr>
        </p:nvSpPr>
        <p:spPr>
          <a:xfrm>
            <a:off x="1441450" y="5139746"/>
            <a:ext cx="5013941" cy="743603"/>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0"/>
              </a:spcBef>
              <a:spcAft>
                <a:spcPts val="0"/>
              </a:spcAft>
              <a:buClr>
                <a:schemeClr val="lt1"/>
              </a:buClr>
              <a:buSzPct val="100000"/>
              <a:buNone/>
            </a:pPr>
            <a:r>
              <a:rPr lang="en-GB"/>
              <a:t>Basic Video Editing Tutorial to Create an Instagram or Facebook Reel</a:t>
            </a:r>
            <a:endParaRPr/>
          </a:p>
        </p:txBody>
      </p:sp>
      <p:sp>
        <p:nvSpPr>
          <p:cNvPr id="631" name="Google Shape;631;p18"/>
          <p:cNvSpPr txBox="1">
            <a:spLocks noGrp="1"/>
          </p:cNvSpPr>
          <p:nvPr>
            <p:ph type="body" idx="4"/>
          </p:nvPr>
        </p:nvSpPr>
        <p:spPr>
          <a:xfrm>
            <a:off x="463257" y="5935010"/>
            <a:ext cx="6839193" cy="32605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800"/>
              <a:buNone/>
            </a:pPr>
            <a:r>
              <a:rPr lang="en-GB"/>
              <a:t>Using the Digital Tool Canva</a:t>
            </a:r>
            <a:endParaRPr/>
          </a:p>
        </p:txBody>
      </p:sp>
      <p:grpSp>
        <p:nvGrpSpPr>
          <p:cNvPr id="632" name="Google Shape;632;p18"/>
          <p:cNvGrpSpPr/>
          <p:nvPr/>
        </p:nvGrpSpPr>
        <p:grpSpPr>
          <a:xfrm>
            <a:off x="5478248" y="2433423"/>
            <a:ext cx="876928" cy="832733"/>
            <a:chOff x="3961884" y="3269513"/>
            <a:chExt cx="876928" cy="832733"/>
          </a:xfrm>
        </p:grpSpPr>
        <p:sp>
          <p:nvSpPr>
            <p:cNvPr id="633" name="Google Shape;633;p18"/>
            <p:cNvSpPr/>
            <p:nvPr/>
          </p:nvSpPr>
          <p:spPr>
            <a:xfrm>
              <a:off x="3966625" y="3269513"/>
              <a:ext cx="872187" cy="832733"/>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4C60"/>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34" name="Google Shape;634;p18"/>
            <p:cNvSpPr/>
            <p:nvPr/>
          </p:nvSpPr>
          <p:spPr>
            <a:xfrm rot="585404">
              <a:off x="3995398" y="3441510"/>
              <a:ext cx="805029" cy="464230"/>
            </a:xfrm>
            <a:prstGeom prst="rect">
              <a:avLst/>
            </a:prstGeom>
            <a:no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CLICK</a:t>
              </a:r>
              <a:endParaRPr/>
            </a:p>
            <a:p>
              <a:pPr marL="12700" marR="0" lvl="0" indent="0" algn="ctr" rtl="0">
                <a:lnSpc>
                  <a:spcPct val="109230"/>
                </a:lnSpc>
                <a:spcBef>
                  <a:spcPts val="100"/>
                </a:spcBef>
                <a:spcAft>
                  <a:spcPts val="0"/>
                </a:spcAft>
                <a:buNone/>
              </a:pPr>
              <a:r>
                <a:rPr lang="en-GB" sz="1300" b="1"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TO VIEW</a:t>
              </a:r>
              <a:endParaRPr sz="1300" b="1">
                <a:solidFill>
                  <a:schemeClr val="lt1"/>
                </a:solidFill>
                <a:latin typeface="Calibri"/>
                <a:ea typeface="Calibri"/>
                <a:cs typeface="Calibri"/>
                <a:sym typeface="Calibri"/>
              </a:endParaRPr>
            </a:p>
          </p:txBody>
        </p:sp>
      </p:grpSp>
      <p:pic>
        <p:nvPicPr>
          <p:cNvPr id="635" name="Google Shape;635;p18" descr="Instagram Logo and symbol, meaning, history, PNG, brand"/>
          <p:cNvPicPr preferRelativeResize="0"/>
          <p:nvPr/>
        </p:nvPicPr>
        <p:blipFill rotWithShape="1">
          <a:blip r:embed="rId17">
            <a:alphaModFix/>
          </a:blip>
          <a:srcRect/>
          <a:stretch/>
        </p:blipFill>
        <p:spPr>
          <a:xfrm>
            <a:off x="0" y="551391"/>
            <a:ext cx="2598375" cy="1461791"/>
          </a:xfrm>
          <a:prstGeom prst="rect">
            <a:avLst/>
          </a:prstGeom>
          <a:noFill/>
          <a:ln>
            <a:noFill/>
          </a:ln>
        </p:spPr>
      </p:pic>
      <p:pic>
        <p:nvPicPr>
          <p:cNvPr id="636" name="Google Shape;636;p18"/>
          <p:cNvPicPr preferRelativeResize="0"/>
          <p:nvPr/>
        </p:nvPicPr>
        <p:blipFill rotWithShape="1">
          <a:blip r:embed="rId18">
            <a:alphaModFix/>
          </a:blip>
          <a:srcRect/>
          <a:stretch/>
        </p:blipFill>
        <p:spPr>
          <a:xfrm>
            <a:off x="5404108" y="602961"/>
            <a:ext cx="1410221" cy="1410221"/>
          </a:xfrm>
          <a:prstGeom prst="rect">
            <a:avLst/>
          </a:prstGeom>
          <a:noFill/>
          <a:ln>
            <a:noFill/>
          </a:ln>
        </p:spPr>
      </p:pic>
      <p:cxnSp>
        <p:nvCxnSpPr>
          <p:cNvPr id="637" name="Google Shape;637;p18"/>
          <p:cNvCxnSpPr/>
          <p:nvPr/>
        </p:nvCxnSpPr>
        <p:spPr>
          <a:xfrm>
            <a:off x="-40896" y="5883349"/>
            <a:ext cx="7600571" cy="0"/>
          </a:xfrm>
          <a:prstGeom prst="straightConnector1">
            <a:avLst/>
          </a:prstGeom>
          <a:noFill/>
          <a:ln w="28575" cap="flat" cmpd="sng">
            <a:solidFill>
              <a:srgbClr val="279BD3"/>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9"/>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19</a:t>
            </a:fld>
            <a:endParaRPr/>
          </a:p>
        </p:txBody>
      </p:sp>
      <p:sp>
        <p:nvSpPr>
          <p:cNvPr id="643" name="Google Shape;643;p19"/>
          <p:cNvSpPr txBox="1">
            <a:spLocks noGrp="1"/>
          </p:cNvSpPr>
          <p:nvPr>
            <p:ph type="body" idx="1"/>
          </p:nvPr>
        </p:nvSpPr>
        <p:spPr>
          <a:xfrm>
            <a:off x="301509" y="1114916"/>
            <a:ext cx="3779837" cy="74360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0"/>
              <a:buFont typeface="Arial"/>
              <a:buNone/>
            </a:pPr>
            <a:r>
              <a:rPr lang="en-GB" sz="6000" b="1" i="0" u="none" strike="noStrike" cap="none">
                <a:solidFill>
                  <a:schemeClr val="lt1"/>
                </a:solidFill>
                <a:latin typeface="Poppins"/>
                <a:ea typeface="Poppins"/>
                <a:cs typeface="Poppins"/>
                <a:sym typeface="Poppins"/>
              </a:rPr>
              <a:t>YouTube</a:t>
            </a:r>
            <a:endParaRPr/>
          </a:p>
        </p:txBody>
      </p:sp>
      <p:sp>
        <p:nvSpPr>
          <p:cNvPr id="644" name="Google Shape;644;p19"/>
          <p:cNvSpPr txBox="1">
            <a:spLocks noGrp="1"/>
          </p:cNvSpPr>
          <p:nvPr>
            <p:ph type="body" idx="2"/>
          </p:nvPr>
        </p:nvSpPr>
        <p:spPr>
          <a:xfrm>
            <a:off x="293956" y="2410479"/>
            <a:ext cx="4790662" cy="14492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GB" sz="3200" b="0" i="0" u="none" strike="noStrike" cap="none">
                <a:solidFill>
                  <a:schemeClr val="lt1"/>
                </a:solidFill>
                <a:latin typeface="Poppins"/>
                <a:ea typeface="Poppins"/>
                <a:cs typeface="Poppins"/>
                <a:sym typeface="Poppins"/>
              </a:rPr>
              <a:t>For </a:t>
            </a:r>
            <a:r>
              <a:rPr lang="en-GB" sz="3200" b="0" i="0" u="none" strike="noStrike" cap="none">
                <a:solidFill>
                  <a:schemeClr val="lt1"/>
                </a:solidFill>
                <a:latin typeface="Verdana"/>
                <a:ea typeface="Verdana"/>
                <a:cs typeface="Verdana"/>
                <a:sym typeface="Verdana"/>
              </a:rPr>
              <a:t>Young Mountain Entrepreneurs</a:t>
            </a:r>
            <a:endParaRPr sz="3200" b="0" i="0" u="none" strike="noStrike" cap="none">
              <a:solidFill>
                <a:schemeClr val="lt1"/>
              </a:solidFill>
              <a:latin typeface="Poppins"/>
              <a:ea typeface="Poppins"/>
              <a:cs typeface="Poppins"/>
              <a:sym typeface="Poppins"/>
            </a:endParaRPr>
          </a:p>
        </p:txBody>
      </p:sp>
      <p:pic>
        <p:nvPicPr>
          <p:cNvPr id="645" name="Google Shape;645;p19">
            <a:hlinkClick r:id="rId3"/>
          </p:cNvPr>
          <p:cNvPicPr preferRelativeResize="0">
            <a:picLocks noGrp="1"/>
          </p:cNvPicPr>
          <p:nvPr>
            <p:ph type="pic" idx="3"/>
          </p:nvPr>
        </p:nvPicPr>
        <p:blipFill rotWithShape="1">
          <a:blip r:embed="rId4">
            <a:alphaModFix/>
          </a:blip>
          <a:srcRect t="10953" b="10952"/>
          <a:stretch/>
        </p:blipFill>
        <p:spPr>
          <a:xfrm>
            <a:off x="1881768" y="6737514"/>
            <a:ext cx="3796138" cy="3954301"/>
          </a:xfrm>
          <a:prstGeom prst="rect">
            <a:avLst/>
          </a:prstGeom>
          <a:noFill/>
          <a:ln>
            <a:noFill/>
          </a:ln>
        </p:spPr>
      </p:pic>
      <p:sp>
        <p:nvSpPr>
          <p:cNvPr id="646" name="Google Shape;646;p19"/>
          <p:cNvSpPr txBox="1"/>
          <p:nvPr/>
        </p:nvSpPr>
        <p:spPr>
          <a:xfrm>
            <a:off x="223365" y="3892763"/>
            <a:ext cx="28775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u="sng">
                <a:solidFill>
                  <a:schemeClr val="lt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www.youtube.com/</a:t>
            </a:r>
            <a:r>
              <a:rPr lang="en-GB" sz="2000" b="0">
                <a:solidFill>
                  <a:schemeClr val="lt1"/>
                </a:solidFill>
                <a:latin typeface="Verdana"/>
                <a:ea typeface="Verdana"/>
                <a:cs typeface="Verdana"/>
                <a:sym typeface="Verdana"/>
              </a:rPr>
              <a:t> </a:t>
            </a:r>
            <a:endParaRPr sz="2000">
              <a:solidFill>
                <a:schemeClr val="lt1"/>
              </a:solidFill>
              <a:latin typeface="Verdana"/>
              <a:ea typeface="Verdana"/>
              <a:cs typeface="Verdana"/>
              <a:sym typeface="Verdana"/>
            </a:endParaRPr>
          </a:p>
        </p:txBody>
      </p:sp>
      <p:pic>
        <p:nvPicPr>
          <p:cNvPr id="647" name="Google Shape;647;p19" descr="Cursor with solid fill"/>
          <p:cNvPicPr preferRelativeResize="0"/>
          <p:nvPr/>
        </p:nvPicPr>
        <p:blipFill rotWithShape="1">
          <a:blip r:embed="rId6">
            <a:alphaModFix/>
          </a:blip>
          <a:srcRect/>
          <a:stretch/>
        </p:blipFill>
        <p:spPr>
          <a:xfrm>
            <a:off x="2643764" y="3864400"/>
            <a:ext cx="914400" cy="914400"/>
          </a:xfrm>
          <a:prstGeom prst="rect">
            <a:avLst/>
          </a:prstGeom>
          <a:noFill/>
          <a:ln>
            <a:noFill/>
          </a:ln>
        </p:spPr>
      </p:pic>
      <p:pic>
        <p:nvPicPr>
          <p:cNvPr id="648" name="Google Shape;648;p19"/>
          <p:cNvPicPr preferRelativeResize="0"/>
          <p:nvPr/>
        </p:nvPicPr>
        <p:blipFill rotWithShape="1">
          <a:blip r:embed="rId7">
            <a:alphaModFix/>
          </a:blip>
          <a:srcRect/>
          <a:stretch/>
        </p:blipFill>
        <p:spPr>
          <a:xfrm>
            <a:off x="4266416" y="3384644"/>
            <a:ext cx="2857235" cy="1201215"/>
          </a:xfrm>
          <a:prstGeom prst="rect">
            <a:avLst/>
          </a:prstGeom>
          <a:noFill/>
          <a:ln>
            <a:noFill/>
          </a:ln>
        </p:spPr>
      </p:pic>
      <p:grpSp>
        <p:nvGrpSpPr>
          <p:cNvPr id="649" name="Google Shape;649;p19"/>
          <p:cNvGrpSpPr/>
          <p:nvPr/>
        </p:nvGrpSpPr>
        <p:grpSpPr>
          <a:xfrm>
            <a:off x="5393025" y="5115938"/>
            <a:ext cx="1519697" cy="1428635"/>
            <a:chOff x="3829989" y="3076065"/>
            <a:chExt cx="1095154" cy="1197817"/>
          </a:xfrm>
        </p:grpSpPr>
        <p:sp>
          <p:nvSpPr>
            <p:cNvPr id="650" name="Google Shape;650;p19">
              <a:hlinkClick r:id="rId8"/>
            </p:cNvPr>
            <p:cNvSpPr/>
            <p:nvPr/>
          </p:nvSpPr>
          <p:spPr>
            <a:xfrm>
              <a:off x="3829989" y="3076065"/>
              <a:ext cx="1095154"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51" name="Google Shape;651;p19">
              <a:hlinkClick r:id="rId9"/>
            </p:cNvPr>
            <p:cNvSpPr/>
            <p:nvPr/>
          </p:nvSpPr>
          <p:spPr>
            <a:xfrm rot="585404">
              <a:off x="4048260" y="3405095"/>
              <a:ext cx="658611" cy="539756"/>
            </a:xfrm>
            <a:prstGeom prst="rect">
              <a:avLst/>
            </a:prstGeom>
            <a:solidFill>
              <a:srgbClr val="279BD3"/>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CLICK</a:t>
              </a:r>
              <a:endParaRPr/>
            </a:p>
            <a:p>
              <a:pPr marL="12700" marR="0" lvl="0" indent="0" algn="ctr" rtl="0">
                <a:lnSpc>
                  <a:spcPct val="109230"/>
                </a:lnSpc>
                <a:spcBef>
                  <a:spcPts val="100"/>
                </a:spcBef>
                <a:spcAft>
                  <a:spcPts val="0"/>
                </a:spcAft>
                <a:buNone/>
              </a:pPr>
              <a:r>
                <a:rPr lang="en-GB" sz="1300" b="1"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TO VIEW VIDEOS</a:t>
              </a:r>
              <a:endParaRPr sz="1300" b="1">
                <a:solidFill>
                  <a:schemeClr val="lt1"/>
                </a:solidFill>
                <a:latin typeface="Calibri"/>
                <a:ea typeface="Calibri"/>
                <a:cs typeface="Calibri"/>
                <a:sym typeface="Calibri"/>
              </a:endParaRPr>
            </a:p>
          </p:txBody>
        </p:sp>
      </p:grpSp>
      <p:sp>
        <p:nvSpPr>
          <p:cNvPr id="652" name="Google Shape;652;p19"/>
          <p:cNvSpPr/>
          <p:nvPr/>
        </p:nvSpPr>
        <p:spPr>
          <a:xfrm rot="10800000" flipH="1">
            <a:off x="5674149" y="-27854"/>
            <a:ext cx="1885526" cy="1905000"/>
          </a:xfrm>
          <a:custGeom>
            <a:avLst/>
            <a:gdLst/>
            <a:ahLst/>
            <a:cxnLst/>
            <a:rect l="l" t="t" r="r" b="b"/>
            <a:pathLst>
              <a:path w="1144207" h="577708" extrusionOk="0">
                <a:moveTo>
                  <a:pt x="0" y="577709"/>
                </a:moveTo>
                <a:lnTo>
                  <a:pt x="267674" y="129289"/>
                </a:lnTo>
                <a:lnTo>
                  <a:pt x="1144207" y="0"/>
                </a:lnTo>
                <a:lnTo>
                  <a:pt x="1142961" y="577085"/>
                </a:lnTo>
                <a:close/>
              </a:path>
            </a:pathLst>
          </a:custGeom>
          <a:solidFill>
            <a:srgbClr val="274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53" name="Google Shape;653;p19"/>
          <p:cNvSpPr txBox="1"/>
          <p:nvPr/>
        </p:nvSpPr>
        <p:spPr>
          <a:xfrm>
            <a:off x="5590894" y="352214"/>
            <a:ext cx="1604548" cy="116375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349"/>
              <a:buFont typeface="Arial"/>
              <a:buNone/>
            </a:pPr>
            <a:r>
              <a:rPr lang="en-GB" sz="6349" b="1">
                <a:solidFill>
                  <a:schemeClr val="lt1"/>
                </a:solidFill>
                <a:latin typeface="Calibri"/>
                <a:ea typeface="Calibri"/>
                <a:cs typeface="Calibri"/>
                <a:sym typeface="Calibri"/>
              </a:rPr>
              <a:t>05</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
          <p:cNvSpPr txBox="1">
            <a:spLocks noGrp="1"/>
          </p:cNvSpPr>
          <p:nvPr>
            <p:ph type="body" idx="1"/>
          </p:nvPr>
        </p:nvSpPr>
        <p:spPr>
          <a:xfrm>
            <a:off x="2416930" y="3314223"/>
            <a:ext cx="648000" cy="29287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79BD3"/>
              </a:buClr>
              <a:buSzPts val="2400"/>
              <a:buNone/>
            </a:pPr>
            <a:r>
              <a:rPr lang="en-GB">
                <a:latin typeface="Verdana"/>
                <a:ea typeface="Verdana"/>
                <a:cs typeface="Verdana"/>
                <a:sym typeface="Verdana"/>
              </a:rPr>
              <a:t>01</a:t>
            </a:r>
            <a:endParaRPr/>
          </a:p>
        </p:txBody>
      </p:sp>
      <p:sp>
        <p:nvSpPr>
          <p:cNvPr id="429" name="Google Shape;429;p2"/>
          <p:cNvSpPr txBox="1">
            <a:spLocks noGrp="1"/>
          </p:cNvSpPr>
          <p:nvPr>
            <p:ph type="body" idx="2"/>
          </p:nvPr>
        </p:nvSpPr>
        <p:spPr>
          <a:xfrm>
            <a:off x="3038328" y="3328669"/>
            <a:ext cx="3544003" cy="292876"/>
          </a:xfrm>
          <a:prstGeom prst="rect">
            <a:avLst/>
          </a:prstGeom>
          <a:noFill/>
          <a:ln>
            <a:noFill/>
          </a:ln>
        </p:spPr>
        <p:txBody>
          <a:bodyPr spcFirstLastPara="1" wrap="square" lIns="91425" tIns="45700" rIns="91425" bIns="45700" anchor="ctr" anchorCtr="0">
            <a:noAutofit/>
          </a:bodyPr>
          <a:lstStyle/>
          <a:p>
            <a:pPr marL="0" lvl="0" indent="0">
              <a:buSzPts val="1500"/>
            </a:pPr>
            <a:r>
              <a:rPr lang="el-GR" sz="1500" dirty="0">
                <a:latin typeface="Verdana"/>
                <a:ea typeface="Verdana"/>
                <a:cs typeface="Verdana"/>
                <a:sym typeface="Verdana"/>
              </a:rPr>
              <a:t>Σχετικά με το έργο PEAK
</a:t>
            </a:r>
            <a:endParaRPr dirty="0"/>
          </a:p>
        </p:txBody>
      </p:sp>
      <p:sp>
        <p:nvSpPr>
          <p:cNvPr id="430" name="Google Shape;430;p2"/>
          <p:cNvSpPr txBox="1">
            <a:spLocks noGrp="1"/>
          </p:cNvSpPr>
          <p:nvPr>
            <p:ph type="body" idx="3"/>
          </p:nvPr>
        </p:nvSpPr>
        <p:spPr>
          <a:xfrm>
            <a:off x="2416930" y="3816211"/>
            <a:ext cx="648000" cy="29287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79BD3"/>
              </a:buClr>
              <a:buSzPts val="2400"/>
              <a:buNone/>
            </a:pPr>
            <a:r>
              <a:rPr lang="en-GB">
                <a:latin typeface="Verdana"/>
                <a:ea typeface="Verdana"/>
                <a:cs typeface="Verdana"/>
                <a:sym typeface="Verdana"/>
              </a:rPr>
              <a:t>02</a:t>
            </a:r>
            <a:endParaRPr/>
          </a:p>
        </p:txBody>
      </p:sp>
      <p:sp>
        <p:nvSpPr>
          <p:cNvPr id="431" name="Google Shape;431;p2"/>
          <p:cNvSpPr txBox="1">
            <a:spLocks noGrp="1"/>
          </p:cNvSpPr>
          <p:nvPr>
            <p:ph type="body" idx="4"/>
          </p:nvPr>
        </p:nvSpPr>
        <p:spPr>
          <a:xfrm>
            <a:off x="3038328" y="3830657"/>
            <a:ext cx="4028583" cy="349071"/>
          </a:xfrm>
          <a:prstGeom prst="rect">
            <a:avLst/>
          </a:prstGeom>
          <a:noFill/>
          <a:ln>
            <a:noFill/>
          </a:ln>
        </p:spPr>
        <p:txBody>
          <a:bodyPr spcFirstLastPara="1" wrap="square" lIns="91425" tIns="45700" rIns="91425" bIns="45700" anchor="ctr" anchorCtr="0">
            <a:noAutofit/>
          </a:bodyPr>
          <a:lstStyle/>
          <a:p>
            <a:pPr marL="0" lvl="0" indent="0">
              <a:buSzPts val="1500"/>
            </a:pPr>
            <a:r>
              <a:rPr lang="el-GR" sz="1500" dirty="0">
                <a:latin typeface="Verdana"/>
                <a:ea typeface="Verdana"/>
                <a:cs typeface="Verdana"/>
                <a:sym typeface="Verdana"/>
              </a:rPr>
              <a:t>Μαθησιακά Αποτελέσματα του Οδηγού 
</a:t>
            </a:r>
            <a:endParaRPr dirty="0"/>
          </a:p>
        </p:txBody>
      </p:sp>
      <p:sp>
        <p:nvSpPr>
          <p:cNvPr id="432" name="Google Shape;432;p2"/>
          <p:cNvSpPr txBox="1">
            <a:spLocks noGrp="1"/>
          </p:cNvSpPr>
          <p:nvPr>
            <p:ph type="body" idx="5"/>
          </p:nvPr>
        </p:nvSpPr>
        <p:spPr>
          <a:xfrm>
            <a:off x="2424406" y="4333318"/>
            <a:ext cx="648000" cy="29287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79BD3"/>
              </a:buClr>
              <a:buSzPts val="2400"/>
              <a:buNone/>
            </a:pPr>
            <a:r>
              <a:rPr lang="en-GB">
                <a:latin typeface="Verdana"/>
                <a:ea typeface="Verdana"/>
                <a:cs typeface="Verdana"/>
                <a:sym typeface="Verdana"/>
              </a:rPr>
              <a:t>03</a:t>
            </a:r>
            <a:endParaRPr/>
          </a:p>
        </p:txBody>
      </p:sp>
      <p:sp>
        <p:nvSpPr>
          <p:cNvPr id="433" name="Google Shape;433;p2"/>
          <p:cNvSpPr txBox="1">
            <a:spLocks noGrp="1"/>
          </p:cNvSpPr>
          <p:nvPr>
            <p:ph type="body" idx="7"/>
          </p:nvPr>
        </p:nvSpPr>
        <p:spPr>
          <a:xfrm>
            <a:off x="2434046" y="4912855"/>
            <a:ext cx="648000" cy="29287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79BD3"/>
              </a:buClr>
              <a:buSzPts val="2400"/>
              <a:buNone/>
            </a:pPr>
            <a:r>
              <a:rPr lang="en-GB">
                <a:latin typeface="Verdana"/>
                <a:ea typeface="Verdana"/>
                <a:cs typeface="Verdana"/>
                <a:sym typeface="Verdana"/>
              </a:rPr>
              <a:t>04</a:t>
            </a:r>
            <a:endParaRPr/>
          </a:p>
        </p:txBody>
      </p:sp>
      <p:sp>
        <p:nvSpPr>
          <p:cNvPr id="434" name="Google Shape;434;p2"/>
          <p:cNvSpPr txBox="1">
            <a:spLocks noGrp="1"/>
          </p:cNvSpPr>
          <p:nvPr>
            <p:ph type="body" idx="8"/>
          </p:nvPr>
        </p:nvSpPr>
        <p:spPr>
          <a:xfrm>
            <a:off x="3082046" y="4378917"/>
            <a:ext cx="4315116" cy="487542"/>
          </a:xfrm>
          <a:prstGeom prst="rect">
            <a:avLst/>
          </a:prstGeom>
          <a:noFill/>
          <a:ln>
            <a:noFill/>
          </a:ln>
        </p:spPr>
        <p:txBody>
          <a:bodyPr spcFirstLastPara="1" wrap="square" lIns="91425" tIns="45700" rIns="91425" bIns="45700" anchor="ctr" anchorCtr="0">
            <a:noAutofit/>
          </a:bodyPr>
          <a:lstStyle/>
          <a:p>
            <a:pPr marL="0" lvl="0" indent="0">
              <a:buSzPts val="1500"/>
            </a:pPr>
            <a:r>
              <a:rPr lang="el-GR" sz="1200" b="1" dirty="0">
                <a:latin typeface="Verdana"/>
                <a:ea typeface="Verdana"/>
                <a:cs typeface="Verdana"/>
                <a:sym typeface="Verdana"/>
              </a:rPr>
              <a:t>Διαδικτυακή πλατφόρμα - </a:t>
            </a:r>
            <a:r>
              <a:rPr lang="el-GR" sz="1200" b="1" dirty="0" err="1">
                <a:latin typeface="Verdana"/>
                <a:ea typeface="Verdana"/>
                <a:cs typeface="Verdana"/>
                <a:sym typeface="Verdana"/>
              </a:rPr>
              <a:t>Canva</a:t>
            </a:r>
            <a:r>
              <a:rPr lang="el-GR" sz="1200" b="1" dirty="0">
                <a:latin typeface="Verdana"/>
                <a:ea typeface="Verdana"/>
                <a:cs typeface="Verdana"/>
                <a:sym typeface="Verdana"/>
              </a:rPr>
              <a:t> 
Μάθετε πώς μπορείτε να δημιουργήσετε ένα βίντεο </a:t>
            </a:r>
            <a:r>
              <a:rPr lang="el-GR" sz="1200" b="1" dirty="0" err="1">
                <a:latin typeface="Verdana"/>
                <a:ea typeface="Verdana"/>
                <a:cs typeface="Verdana"/>
                <a:sym typeface="Verdana"/>
              </a:rPr>
              <a:t>YouTube</a:t>
            </a:r>
            <a:r>
              <a:rPr lang="el-GR" sz="1500" b="1" dirty="0">
                <a:latin typeface="Verdana"/>
                <a:ea typeface="Verdana"/>
                <a:cs typeface="Verdana"/>
                <a:sym typeface="Verdana"/>
              </a:rPr>
              <a:t>
</a:t>
            </a:r>
            <a:endParaRPr dirty="0"/>
          </a:p>
        </p:txBody>
      </p:sp>
      <p:sp>
        <p:nvSpPr>
          <p:cNvPr id="435" name="Google Shape;435;p2"/>
          <p:cNvSpPr txBox="1">
            <a:spLocks noGrp="1"/>
          </p:cNvSpPr>
          <p:nvPr>
            <p:ph type="body" idx="9"/>
          </p:nvPr>
        </p:nvSpPr>
        <p:spPr>
          <a:xfrm>
            <a:off x="2434046" y="5705611"/>
            <a:ext cx="648000" cy="29287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79BD3"/>
              </a:buClr>
              <a:buSzPts val="2400"/>
              <a:buNone/>
            </a:pPr>
            <a:r>
              <a:rPr lang="en-GB">
                <a:latin typeface="Verdana"/>
                <a:ea typeface="Verdana"/>
                <a:cs typeface="Verdana"/>
                <a:sym typeface="Verdana"/>
              </a:rPr>
              <a:t>05</a:t>
            </a:r>
            <a:endParaRPr/>
          </a:p>
        </p:txBody>
      </p:sp>
      <p:sp>
        <p:nvSpPr>
          <p:cNvPr id="436" name="Google Shape;436;p2"/>
          <p:cNvSpPr txBox="1">
            <a:spLocks noGrp="1"/>
          </p:cNvSpPr>
          <p:nvPr>
            <p:ph type="body" idx="13"/>
          </p:nvPr>
        </p:nvSpPr>
        <p:spPr>
          <a:xfrm>
            <a:off x="3082046" y="5237098"/>
            <a:ext cx="3896430" cy="274215"/>
          </a:xfrm>
          <a:prstGeom prst="rect">
            <a:avLst/>
          </a:prstGeom>
          <a:noFill/>
          <a:ln>
            <a:noFill/>
          </a:ln>
        </p:spPr>
        <p:txBody>
          <a:bodyPr spcFirstLastPara="1" wrap="square" lIns="91425" tIns="45700" rIns="91425" bIns="45700" anchor="ctr" anchorCtr="0">
            <a:noAutofit/>
          </a:bodyPr>
          <a:lstStyle/>
          <a:p>
            <a:pPr marL="0" lvl="0" indent="0">
              <a:buSzPts val="1500"/>
            </a:pPr>
            <a:r>
              <a:rPr lang="el-GR" sz="1200" b="1" dirty="0" err="1">
                <a:latin typeface="Verdana"/>
                <a:ea typeface="Verdana"/>
                <a:cs typeface="Verdana"/>
                <a:sym typeface="Verdana"/>
              </a:rPr>
              <a:t>Instagram</a:t>
            </a:r>
            <a:r>
              <a:rPr lang="el-GR" sz="1200" b="1" dirty="0">
                <a:latin typeface="Verdana"/>
                <a:ea typeface="Verdana"/>
                <a:cs typeface="Verdana"/>
                <a:sym typeface="Verdana"/>
              </a:rPr>
              <a:t> και Facebook </a:t>
            </a:r>
            <a:r>
              <a:rPr lang="el-GR" sz="1200" b="1" dirty="0" err="1">
                <a:latin typeface="Verdana"/>
                <a:ea typeface="Verdana"/>
                <a:cs typeface="Verdana"/>
                <a:sym typeface="Verdana"/>
              </a:rPr>
              <a:t>Reels</a:t>
            </a:r>
            <a:r>
              <a:rPr lang="el-GR" sz="1200" b="1" dirty="0">
                <a:latin typeface="Verdana"/>
                <a:ea typeface="Verdana"/>
                <a:cs typeface="Verdana"/>
                <a:sym typeface="Verdana"/>
              </a:rPr>
              <a:t>
Μάθετε πώς να κάνετε επεξεργασία κυλίνδρων στο </a:t>
            </a:r>
            <a:r>
              <a:rPr lang="el-GR" sz="1200" b="1" dirty="0" err="1">
                <a:latin typeface="Verdana"/>
                <a:ea typeface="Verdana"/>
                <a:cs typeface="Verdana"/>
                <a:sym typeface="Verdana"/>
              </a:rPr>
              <a:t>Canva</a:t>
            </a:r>
            <a:r>
              <a:rPr lang="el-GR" sz="1400" b="1" dirty="0">
                <a:latin typeface="Verdana"/>
                <a:ea typeface="Verdana"/>
                <a:cs typeface="Verdana"/>
                <a:sym typeface="Verdana"/>
              </a:rPr>
              <a:t>
</a:t>
            </a:r>
            <a:endParaRPr sz="1400" dirty="0"/>
          </a:p>
        </p:txBody>
      </p:sp>
      <p:sp>
        <p:nvSpPr>
          <p:cNvPr id="437" name="Google Shape;437;p2"/>
          <p:cNvSpPr txBox="1">
            <a:spLocks noGrp="1"/>
          </p:cNvSpPr>
          <p:nvPr>
            <p:ph type="body" idx="15"/>
          </p:nvPr>
        </p:nvSpPr>
        <p:spPr>
          <a:xfrm>
            <a:off x="3070855" y="5825354"/>
            <a:ext cx="4422145" cy="432059"/>
          </a:xfrm>
          <a:prstGeom prst="rect">
            <a:avLst/>
          </a:prstGeom>
          <a:noFill/>
          <a:ln>
            <a:noFill/>
          </a:ln>
        </p:spPr>
        <p:txBody>
          <a:bodyPr spcFirstLastPara="1" wrap="square" lIns="91425" tIns="45700" rIns="91425" bIns="45700" anchor="ctr" anchorCtr="0">
            <a:noAutofit/>
          </a:bodyPr>
          <a:lstStyle/>
          <a:p>
            <a:pPr marL="0" lvl="0" indent="0">
              <a:buSzPts val="1500"/>
            </a:pPr>
            <a:r>
              <a:rPr lang="el-GR" sz="1200" b="1" dirty="0">
                <a:latin typeface="Verdana"/>
                <a:ea typeface="Verdana"/>
                <a:cs typeface="Verdana"/>
                <a:sym typeface="Verdana"/>
              </a:rPr>
              <a:t>Διαδικτυακή πλατφόρμα - </a:t>
            </a:r>
            <a:r>
              <a:rPr lang="el-GR" sz="1200" b="1" dirty="0" err="1">
                <a:latin typeface="Verdana"/>
                <a:ea typeface="Verdana"/>
                <a:cs typeface="Verdana"/>
                <a:sym typeface="Verdana"/>
              </a:rPr>
              <a:t>YouTube</a:t>
            </a:r>
            <a:r>
              <a:rPr lang="el-GR" sz="1200" b="1" dirty="0">
                <a:latin typeface="Verdana"/>
                <a:ea typeface="Verdana"/>
                <a:cs typeface="Verdana"/>
                <a:sym typeface="Verdana"/>
              </a:rPr>
              <a:t> 
Μάθετε πώς μπορείτε να χρησιμοποιήσετε το </a:t>
            </a:r>
            <a:r>
              <a:rPr lang="el-GR" sz="1200" b="1" dirty="0" err="1">
                <a:latin typeface="Verdana"/>
                <a:ea typeface="Verdana"/>
                <a:cs typeface="Verdana"/>
                <a:sym typeface="Verdana"/>
              </a:rPr>
              <a:t>YouTube</a:t>
            </a:r>
            <a:r>
              <a:rPr lang="el-GR" sz="1200" b="1" dirty="0">
                <a:latin typeface="Verdana"/>
                <a:ea typeface="Verdana"/>
                <a:cs typeface="Verdana"/>
                <a:sym typeface="Verdana"/>
              </a:rPr>
              <a:t> ως πλατφόρμα δημοσίευσης
</a:t>
            </a:r>
            <a:endParaRPr sz="1200" dirty="0"/>
          </a:p>
        </p:txBody>
      </p:sp>
      <p:sp>
        <p:nvSpPr>
          <p:cNvPr id="438" name="Google Shape;438;p2"/>
          <p:cNvSpPr txBox="1">
            <a:spLocks noGrp="1"/>
          </p:cNvSpPr>
          <p:nvPr>
            <p:ph type="body" idx="18"/>
          </p:nvPr>
        </p:nvSpPr>
        <p:spPr>
          <a:xfrm>
            <a:off x="2416930" y="2167211"/>
            <a:ext cx="4561546" cy="671785"/>
          </a:xfrm>
          <a:prstGeom prst="rect">
            <a:avLst/>
          </a:prstGeom>
          <a:noFill/>
          <a:ln>
            <a:noFill/>
          </a:ln>
        </p:spPr>
        <p:txBody>
          <a:bodyPr spcFirstLastPara="1" wrap="square" lIns="91425" tIns="45700" rIns="91425" bIns="45700" anchor="ctr" anchorCtr="0">
            <a:noAutofit/>
          </a:bodyPr>
          <a:lstStyle/>
          <a:p>
            <a:pPr marL="0" lvl="0" indent="0">
              <a:lnSpc>
                <a:spcPct val="110852"/>
              </a:lnSpc>
              <a:buSzPts val="3400"/>
            </a:pPr>
            <a:r>
              <a:rPr lang="el-GR" dirty="0">
                <a:latin typeface="Verdana"/>
                <a:ea typeface="Verdana"/>
                <a:cs typeface="Verdana"/>
                <a:sym typeface="Verdana"/>
              </a:rPr>
              <a:t>ΠΙΝΑΚΑΣ ΠΕΡΙΕΧΟΜΕΝΩΝ
</a:t>
            </a:r>
            <a:endParaRPr dirty="0"/>
          </a:p>
        </p:txBody>
      </p:sp>
      <p:sp>
        <p:nvSpPr>
          <p:cNvPr id="439" name="Google Shape;439;p2"/>
          <p:cNvSpPr txBox="1">
            <a:spLocks noGrp="1"/>
          </p:cNvSpPr>
          <p:nvPr>
            <p:ph type="sldNum" idx="12"/>
          </p:nvPr>
        </p:nvSpPr>
        <p:spPr>
          <a:xfrm>
            <a:off x="7066911" y="10219096"/>
            <a:ext cx="31923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440" name="Google Shape;440;p2"/>
          <p:cNvSpPr txBox="1">
            <a:spLocks noGrp="1"/>
          </p:cNvSpPr>
          <p:nvPr>
            <p:ph type="body" idx="19"/>
          </p:nvPr>
        </p:nvSpPr>
        <p:spPr>
          <a:xfrm rot="-5400000">
            <a:off x="-1089809" y="8184636"/>
            <a:ext cx="4148115" cy="648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1800"/>
              <a:buNone/>
            </a:pPr>
            <a:r>
              <a:rPr lang="en-GB">
                <a:latin typeface="Verdana"/>
                <a:ea typeface="Verdana"/>
                <a:cs typeface="Verdana"/>
                <a:sym typeface="Verdana"/>
              </a:rPr>
              <a:t>www.</a:t>
            </a:r>
            <a:r>
              <a:rPr lang="en-GB" b="1">
                <a:latin typeface="Verdana"/>
                <a:ea typeface="Verdana"/>
                <a:cs typeface="Verdana"/>
                <a:sym typeface="Verdana"/>
              </a:rPr>
              <a:t>peakentrepreneurs </a:t>
            </a:r>
            <a:r>
              <a:rPr lang="en-GB">
                <a:latin typeface="Verdana"/>
                <a:ea typeface="Verdana"/>
                <a:cs typeface="Verdana"/>
                <a:sym typeface="Verdana"/>
              </a:rPr>
              <a:t>eu</a:t>
            </a:r>
            <a:endParaRPr>
              <a:latin typeface="Verdana"/>
              <a:ea typeface="Verdana"/>
              <a:cs typeface="Verdana"/>
              <a:sym typeface="Verdana"/>
            </a:endParaRPr>
          </a:p>
          <a:p>
            <a:pPr marL="0" lvl="0" indent="0" algn="r" rtl="0">
              <a:lnSpc>
                <a:spcPct val="100000"/>
              </a:lnSpc>
              <a:spcBef>
                <a:spcPts val="0"/>
              </a:spcBef>
              <a:spcAft>
                <a:spcPts val="0"/>
              </a:spcAft>
              <a:buClr>
                <a:schemeClr val="lt1"/>
              </a:buClr>
              <a:buSzPts val="1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0"/>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20</a:t>
            </a:fld>
            <a:endParaRPr/>
          </a:p>
        </p:txBody>
      </p:sp>
      <p:sp>
        <p:nvSpPr>
          <p:cNvPr id="659" name="Google Shape;659;p20"/>
          <p:cNvSpPr txBox="1">
            <a:spLocks noGrp="1"/>
          </p:cNvSpPr>
          <p:nvPr>
            <p:ph type="body" idx="1"/>
          </p:nvPr>
        </p:nvSpPr>
        <p:spPr>
          <a:xfrm>
            <a:off x="395996" y="643386"/>
            <a:ext cx="6839193" cy="74360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900"/>
              <a:buNone/>
            </a:pPr>
            <a:r>
              <a:rPr lang="en-GB"/>
              <a:t>Why You Tube?</a:t>
            </a:r>
            <a:endParaRPr/>
          </a:p>
        </p:txBody>
      </p:sp>
      <p:sp>
        <p:nvSpPr>
          <p:cNvPr id="660" name="Google Shape;660;p20"/>
          <p:cNvSpPr txBox="1">
            <a:spLocks noGrp="1"/>
          </p:cNvSpPr>
          <p:nvPr>
            <p:ph type="body" idx="3"/>
          </p:nvPr>
        </p:nvSpPr>
        <p:spPr>
          <a:xfrm>
            <a:off x="360239" y="1273151"/>
            <a:ext cx="6839193" cy="74360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400"/>
              <a:buNone/>
            </a:pPr>
            <a:r>
              <a:rPr lang="en-GB" sz="2400" b="0"/>
              <a:t>For Young Mountain Entrepreneurs</a:t>
            </a:r>
            <a:endParaRPr/>
          </a:p>
        </p:txBody>
      </p:sp>
      <p:sp>
        <p:nvSpPr>
          <p:cNvPr id="661" name="Google Shape;661;p20"/>
          <p:cNvSpPr txBox="1">
            <a:spLocks noGrp="1"/>
          </p:cNvSpPr>
          <p:nvPr>
            <p:ph type="body" idx="4"/>
          </p:nvPr>
        </p:nvSpPr>
        <p:spPr>
          <a:xfrm>
            <a:off x="642057" y="1840669"/>
            <a:ext cx="6306102" cy="2736014"/>
          </a:xfrm>
          <a:prstGeom prst="rect">
            <a:avLst/>
          </a:prstGeom>
          <a:noFill/>
          <a:ln>
            <a:noFill/>
          </a:ln>
        </p:spPr>
        <p:txBody>
          <a:bodyPr spcFirstLastPara="1" wrap="square" lIns="91425" tIns="45700" rIns="91425" bIns="45700" anchor="t" anchorCtr="0">
            <a:noAutofit/>
          </a:bodyPr>
          <a:lstStyle/>
          <a:p>
            <a:pPr marL="0" lvl="0" indent="0" algn="l" rtl="0">
              <a:lnSpc>
                <a:spcPct val="112857"/>
              </a:lnSpc>
              <a:spcBef>
                <a:spcPts val="0"/>
              </a:spcBef>
              <a:spcAft>
                <a:spcPts val="0"/>
              </a:spcAft>
              <a:buClr>
                <a:schemeClr val="lt1"/>
              </a:buClr>
              <a:buSzPts val="1400"/>
              <a:buNone/>
            </a:pPr>
            <a:r>
              <a:rPr lang="en-GB" sz="1400" b="1" i="0">
                <a:latin typeface="Verdana"/>
                <a:ea typeface="Verdana"/>
                <a:cs typeface="Verdana"/>
                <a:sym typeface="Verdana"/>
              </a:rPr>
              <a:t>Reel in the Profits with YouTube</a:t>
            </a:r>
            <a:endParaRPr/>
          </a:p>
          <a:p>
            <a:pPr marL="0" lvl="0" indent="0" algn="just" rtl="0">
              <a:lnSpc>
                <a:spcPct val="112857"/>
              </a:lnSpc>
              <a:spcBef>
                <a:spcPts val="0"/>
              </a:spcBef>
              <a:spcAft>
                <a:spcPts val="0"/>
              </a:spcAft>
              <a:buClr>
                <a:schemeClr val="lt1"/>
              </a:buClr>
              <a:buSzPts val="1400"/>
              <a:buNone/>
            </a:pPr>
            <a:br>
              <a:rPr lang="en-GB" sz="1400" b="0" i="0">
                <a:latin typeface="Verdana"/>
                <a:ea typeface="Verdana"/>
                <a:cs typeface="Verdana"/>
                <a:sym typeface="Verdana"/>
              </a:rPr>
            </a:br>
            <a:r>
              <a:rPr lang="en-GB" sz="1400" b="0" i="0">
                <a:latin typeface="Verdana"/>
                <a:ea typeface="Verdana"/>
                <a:cs typeface="Verdana"/>
                <a:sym typeface="Verdana"/>
              </a:rPr>
              <a:t>YouTube delivers more than a billion minutes of streaming content to </a:t>
            </a:r>
            <a:r>
              <a:rPr lang="en-GB" sz="1400" b="1" i="0">
                <a:latin typeface="Verdana"/>
                <a:ea typeface="Verdana"/>
                <a:cs typeface="Verdana"/>
                <a:sym typeface="Verdana"/>
              </a:rPr>
              <a:t>1.3 billion active users every day</a:t>
            </a:r>
            <a:r>
              <a:rPr lang="en-GB" sz="1400" b="0" i="0">
                <a:latin typeface="Verdana"/>
                <a:ea typeface="Verdana"/>
                <a:cs typeface="Verdana"/>
                <a:sym typeface="Verdana"/>
              </a:rPr>
              <a:t>. That's equivalent to one-third of all internet users and at least a billion reasons to start creating videos that promote your business, brand, products, and services today. We know that travelers today have adjusted perceptions of what it means to go on a holiday. The shift away from the stock standard, routine holidays, and predictable destinations have begun.</a:t>
            </a:r>
            <a:endParaRPr/>
          </a:p>
          <a:p>
            <a:pPr marL="0" lvl="0" indent="0" algn="just" rtl="0">
              <a:lnSpc>
                <a:spcPct val="112857"/>
              </a:lnSpc>
              <a:spcBef>
                <a:spcPts val="0"/>
              </a:spcBef>
              <a:spcAft>
                <a:spcPts val="0"/>
              </a:spcAft>
              <a:buClr>
                <a:schemeClr val="lt1"/>
              </a:buClr>
              <a:buSzPts val="1400"/>
              <a:buNone/>
            </a:pPr>
            <a:endParaRPr sz="1400" b="0" i="0">
              <a:latin typeface="Verdana"/>
              <a:ea typeface="Verdana"/>
              <a:cs typeface="Verdana"/>
              <a:sym typeface="Verdana"/>
            </a:endParaRPr>
          </a:p>
          <a:p>
            <a:pPr marL="0" lvl="0" indent="0" algn="just" rtl="0">
              <a:lnSpc>
                <a:spcPct val="112857"/>
              </a:lnSpc>
              <a:spcBef>
                <a:spcPts val="0"/>
              </a:spcBef>
              <a:spcAft>
                <a:spcPts val="0"/>
              </a:spcAft>
              <a:buClr>
                <a:schemeClr val="lt1"/>
              </a:buClr>
              <a:buSzPts val="1400"/>
              <a:buNone/>
            </a:pPr>
            <a:r>
              <a:rPr lang="en-GB" sz="1400" b="1" i="0">
                <a:latin typeface="Verdana"/>
                <a:ea typeface="Verdana"/>
                <a:cs typeface="Verdana"/>
                <a:sym typeface="Verdana"/>
              </a:rPr>
              <a:t>As we know from the </a:t>
            </a:r>
            <a:r>
              <a:rPr lang="en-GB" sz="1400" b="1" i="0" u="sng" strike="noStrike">
                <a:solidFill>
                  <a:schemeClr val="hlink"/>
                </a:solidFill>
                <a:latin typeface="Verdana"/>
                <a:ea typeface="Verdana"/>
                <a:cs typeface="Verdana"/>
                <a:sym typeface="Verdana"/>
                <a:hlinkClick r:id="rId3"/>
              </a:rPr>
              <a:t>latest travel trends: destinations and styles</a:t>
            </a:r>
            <a:r>
              <a:rPr lang="en-GB" sz="1400" b="1" i="0">
                <a:latin typeface="Verdana"/>
                <a:ea typeface="Verdana"/>
                <a:cs typeface="Verdana"/>
                <a:sym typeface="Verdana"/>
              </a:rPr>
              <a:t> </a:t>
            </a:r>
            <a:r>
              <a:rPr lang="en-GB" sz="1400" b="0" i="0">
                <a:latin typeface="Verdana"/>
                <a:ea typeface="Verdana"/>
                <a:cs typeface="Verdana"/>
                <a:sym typeface="Verdana"/>
              </a:rPr>
              <a:t>the move has been towards creating unique, adventure-filled, landscape-inspired, travel experiences in lesser-known destinations.</a:t>
            </a:r>
            <a:endParaRPr/>
          </a:p>
          <a:p>
            <a:pPr marL="0" lvl="0" indent="0" algn="just" rtl="0">
              <a:lnSpc>
                <a:spcPct val="112857"/>
              </a:lnSpc>
              <a:spcBef>
                <a:spcPts val="0"/>
              </a:spcBef>
              <a:spcAft>
                <a:spcPts val="0"/>
              </a:spcAft>
              <a:buClr>
                <a:schemeClr val="lt1"/>
              </a:buClr>
              <a:buSzPts val="1400"/>
              <a:buNone/>
            </a:pPr>
            <a:endParaRPr sz="1400" b="0" i="0">
              <a:latin typeface="Verdana"/>
              <a:ea typeface="Verdana"/>
              <a:cs typeface="Verdana"/>
              <a:sym typeface="Verdana"/>
            </a:endParaRPr>
          </a:p>
          <a:p>
            <a:pPr marL="0" lvl="0" indent="0" algn="just" rtl="0">
              <a:lnSpc>
                <a:spcPct val="112857"/>
              </a:lnSpc>
              <a:spcBef>
                <a:spcPts val="0"/>
              </a:spcBef>
              <a:spcAft>
                <a:spcPts val="0"/>
              </a:spcAft>
              <a:buClr>
                <a:schemeClr val="lt1"/>
              </a:buClr>
              <a:buSzPts val="1400"/>
              <a:buNone/>
            </a:pPr>
            <a:r>
              <a:rPr lang="en-GB" sz="1400" b="1" i="0">
                <a:latin typeface="Verdana"/>
                <a:ea typeface="Verdana"/>
                <a:cs typeface="Verdana"/>
                <a:sym typeface="Verdana"/>
              </a:rPr>
              <a:t>This is where travel and tourism and farming brands can use </a:t>
            </a:r>
            <a:r>
              <a:rPr lang="en-GB" sz="1400" b="1" i="0" u="sng" strike="noStrike">
                <a:solidFill>
                  <a:schemeClr val="hlink"/>
                </a:solidFill>
                <a:latin typeface="Verdana"/>
                <a:ea typeface="Verdana"/>
                <a:cs typeface="Verdana"/>
                <a:sym typeface="Verdana"/>
                <a:hlinkClick r:id="rId4"/>
              </a:rPr>
              <a:t>YouTube</a:t>
            </a:r>
            <a:r>
              <a:rPr lang="en-GB" sz="1400" b="1" i="0">
                <a:latin typeface="Verdana"/>
                <a:ea typeface="Verdana"/>
                <a:cs typeface="Verdana"/>
                <a:sym typeface="Verdana"/>
              </a:rPr>
              <a:t>; </a:t>
            </a:r>
            <a:r>
              <a:rPr lang="en-GB" sz="1400" b="0" i="0">
                <a:latin typeface="Verdana"/>
                <a:ea typeface="Verdana"/>
                <a:cs typeface="Verdana"/>
                <a:sym typeface="Verdana"/>
              </a:rPr>
              <a:t>the largest video-based search engine, filled with inspiring and unique visual content just waiting to be discovered, to capture the attention of a very large travel audience. There are so many variations on how you can causally but effectively promote your business e.g., </a:t>
            </a:r>
            <a:r>
              <a:rPr lang="en-GB" sz="1400">
                <a:latin typeface="Verdana"/>
                <a:ea typeface="Verdana"/>
                <a:cs typeface="Verdana"/>
                <a:sym typeface="Verdana"/>
              </a:rPr>
              <a:t>Vlogs, </a:t>
            </a:r>
            <a:r>
              <a:rPr lang="en-GB" sz="1400" b="0" i="0">
                <a:latin typeface="Verdana"/>
                <a:ea typeface="Verdana"/>
                <a:cs typeface="Verdana"/>
                <a:sym typeface="Verdana"/>
              </a:rPr>
              <a:t>Travel Guide Videos, </a:t>
            </a:r>
            <a:r>
              <a:rPr lang="en-GB" sz="1400">
                <a:latin typeface="Verdana"/>
                <a:ea typeface="Verdana"/>
                <a:cs typeface="Verdana"/>
                <a:sym typeface="Verdana"/>
              </a:rPr>
              <a:t>Niche Specific Videos. You can even evoke emotion th</a:t>
            </a:r>
            <a:r>
              <a:rPr lang="en-GB" sz="1400" b="0" i="0">
                <a:latin typeface="Verdana"/>
                <a:ea typeface="Verdana"/>
                <a:cs typeface="Verdana"/>
                <a:sym typeface="Verdana"/>
              </a:rPr>
              <a:t>rough imagery and music</a:t>
            </a:r>
            <a:endParaRPr/>
          </a:p>
        </p:txBody>
      </p:sp>
      <p:pic>
        <p:nvPicPr>
          <p:cNvPr id="662" name="Google Shape;662;p20" descr="The YouTube logo: a history | Creative Bloq"/>
          <p:cNvPicPr preferRelativeResize="0"/>
          <p:nvPr/>
        </p:nvPicPr>
        <p:blipFill rotWithShape="1">
          <a:blip r:embed="rId5">
            <a:alphaModFix/>
          </a:blip>
          <a:srcRect t="18894" b="17079"/>
          <a:stretch/>
        </p:blipFill>
        <p:spPr>
          <a:xfrm>
            <a:off x="5653181" y="336438"/>
            <a:ext cx="1427875" cy="513363"/>
          </a:xfrm>
          <a:prstGeom prst="rect">
            <a:avLst/>
          </a:prstGeom>
          <a:noFill/>
          <a:ln>
            <a:noFill/>
          </a:ln>
        </p:spPr>
      </p:pic>
      <p:cxnSp>
        <p:nvCxnSpPr>
          <p:cNvPr id="663" name="Google Shape;663;p20"/>
          <p:cNvCxnSpPr/>
          <p:nvPr/>
        </p:nvCxnSpPr>
        <p:spPr>
          <a:xfrm>
            <a:off x="0" y="1150886"/>
            <a:ext cx="7600571" cy="0"/>
          </a:xfrm>
          <a:prstGeom prst="straightConnector1">
            <a:avLst/>
          </a:prstGeom>
          <a:noFill/>
          <a:ln w="28575" cap="flat" cmpd="sng">
            <a:solidFill>
              <a:srgbClr val="279BD3"/>
            </a:solidFill>
            <a:prstDash val="solid"/>
            <a:miter lim="800000"/>
            <a:headEnd type="none" w="sm" len="sm"/>
            <a:tailEnd type="none" w="sm" len="sm"/>
          </a:ln>
        </p:spPr>
      </p:cxnSp>
      <p:pic>
        <p:nvPicPr>
          <p:cNvPr id="664" name="Google Shape;664;p20"/>
          <p:cNvPicPr preferRelativeResize="0"/>
          <p:nvPr/>
        </p:nvPicPr>
        <p:blipFill rotWithShape="1">
          <a:blip r:embed="rId6">
            <a:alphaModFix/>
          </a:blip>
          <a:srcRect t="2898" b="2898"/>
          <a:stretch/>
        </p:blipFill>
        <p:spPr>
          <a:xfrm>
            <a:off x="1779347" y="6964212"/>
            <a:ext cx="4072490" cy="3727601"/>
          </a:xfrm>
          <a:prstGeom prst="rect">
            <a:avLst/>
          </a:prstGeom>
          <a:noFill/>
          <a:ln>
            <a:noFill/>
          </a:ln>
        </p:spPr>
      </p:pic>
      <p:grpSp>
        <p:nvGrpSpPr>
          <p:cNvPr id="665" name="Google Shape;665;p20"/>
          <p:cNvGrpSpPr/>
          <p:nvPr/>
        </p:nvGrpSpPr>
        <p:grpSpPr>
          <a:xfrm>
            <a:off x="5428461" y="7566381"/>
            <a:ext cx="1519697" cy="1428635"/>
            <a:chOff x="3829989" y="3076065"/>
            <a:chExt cx="1095154" cy="1197817"/>
          </a:xfrm>
        </p:grpSpPr>
        <p:sp>
          <p:nvSpPr>
            <p:cNvPr id="666" name="Google Shape;666;p20">
              <a:hlinkClick r:id="rId7"/>
            </p:cNvPr>
            <p:cNvSpPr/>
            <p:nvPr/>
          </p:nvSpPr>
          <p:spPr>
            <a:xfrm>
              <a:off x="3829989" y="3076065"/>
              <a:ext cx="1095154"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67" name="Google Shape;667;p20">
              <a:hlinkClick r:id="rId8"/>
            </p:cNvPr>
            <p:cNvSpPr/>
            <p:nvPr/>
          </p:nvSpPr>
          <p:spPr>
            <a:xfrm rot="585404">
              <a:off x="4048260" y="3405095"/>
              <a:ext cx="658611" cy="539756"/>
            </a:xfrm>
            <a:prstGeom prst="rect">
              <a:avLst/>
            </a:prstGeom>
            <a:solidFill>
              <a:srgbClr val="279BD3"/>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CLICK</a:t>
              </a:r>
              <a:endParaRPr/>
            </a:p>
            <a:p>
              <a:pPr marL="12700" marR="0" lvl="0" indent="0" algn="ctr" rtl="0">
                <a:lnSpc>
                  <a:spcPct val="109230"/>
                </a:lnSpc>
                <a:spcBef>
                  <a:spcPts val="100"/>
                </a:spcBef>
                <a:spcAft>
                  <a:spcPts val="0"/>
                </a:spcAft>
                <a:buNone/>
              </a:pPr>
              <a:r>
                <a:rPr lang="en-GB" sz="1300" b="1"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TO VIEW VIDEOS</a:t>
              </a:r>
              <a:endParaRPr sz="1300" b="1">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21"/>
          <p:cNvSpPr txBox="1">
            <a:spLocks noGrp="1"/>
          </p:cNvSpPr>
          <p:nvPr>
            <p:ph type="body" idx="4"/>
          </p:nvPr>
        </p:nvSpPr>
        <p:spPr>
          <a:xfrm>
            <a:off x="351131" y="1291285"/>
            <a:ext cx="6700833" cy="2743062"/>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274C60"/>
              </a:buClr>
              <a:buSzPts val="1400"/>
              <a:buNone/>
            </a:pPr>
            <a:r>
              <a:rPr lang="en-GB" sz="1400" b="0" i="0">
                <a:latin typeface="Verdana"/>
                <a:ea typeface="Verdana"/>
                <a:cs typeface="Verdana"/>
                <a:sym typeface="Verdana"/>
              </a:rPr>
              <a:t>You don’t need to have a </a:t>
            </a:r>
            <a:r>
              <a:rPr lang="en-GB" sz="1400" b="1" i="0">
                <a:latin typeface="Verdana"/>
                <a:ea typeface="Verdana"/>
                <a:cs typeface="Verdana"/>
                <a:sym typeface="Verdana"/>
              </a:rPr>
              <a:t>massive marketing budget </a:t>
            </a:r>
            <a:r>
              <a:rPr lang="en-GB" sz="1400" b="0" i="0">
                <a:latin typeface="Verdana"/>
                <a:ea typeface="Verdana"/>
                <a:cs typeface="Verdana"/>
                <a:sym typeface="Verdana"/>
              </a:rPr>
              <a:t>or an </a:t>
            </a:r>
            <a:r>
              <a:rPr lang="en-GB" sz="1400" b="1" i="0">
                <a:latin typeface="Verdana"/>
                <a:ea typeface="Verdana"/>
                <a:cs typeface="Verdana"/>
                <a:sym typeface="Verdana"/>
              </a:rPr>
              <a:t>in-house multi-media team </a:t>
            </a:r>
            <a:r>
              <a:rPr lang="en-GB" sz="1400" b="0" i="0">
                <a:latin typeface="Verdana"/>
                <a:ea typeface="Verdana"/>
                <a:cs typeface="Verdana"/>
                <a:sym typeface="Verdana"/>
              </a:rPr>
              <a:t>to take advantage of YouTube. With a bit of imagination and creativity, your mountain business can produce video content that inspires, engages, and, ultimately, </a:t>
            </a:r>
            <a:r>
              <a:rPr lang="en-GB" sz="1400" b="1" i="0">
                <a:latin typeface="Verdana"/>
                <a:ea typeface="Verdana"/>
                <a:cs typeface="Verdana"/>
                <a:sym typeface="Verdana"/>
              </a:rPr>
              <a:t>converts viewers into customers.</a:t>
            </a:r>
            <a:endParaRPr/>
          </a:p>
          <a:p>
            <a:pPr marL="0" lvl="0" indent="0" algn="just" rtl="0">
              <a:lnSpc>
                <a:spcPct val="100000"/>
              </a:lnSpc>
              <a:spcBef>
                <a:spcPts val="0"/>
              </a:spcBef>
              <a:spcAft>
                <a:spcPts val="0"/>
              </a:spcAft>
              <a:buClr>
                <a:srgbClr val="274C60"/>
              </a:buClr>
              <a:buSzPts val="1400"/>
              <a:buNone/>
            </a:pPr>
            <a:endParaRPr sz="1400" b="0" i="0">
              <a:latin typeface="Verdana"/>
              <a:ea typeface="Verdana"/>
              <a:cs typeface="Verdana"/>
              <a:sym typeface="Verdana"/>
            </a:endParaRPr>
          </a:p>
          <a:p>
            <a:pPr marL="0" lvl="0" indent="0" algn="just" rtl="0">
              <a:lnSpc>
                <a:spcPct val="100000"/>
              </a:lnSpc>
              <a:spcBef>
                <a:spcPts val="0"/>
              </a:spcBef>
              <a:spcAft>
                <a:spcPts val="0"/>
              </a:spcAft>
              <a:buClr>
                <a:srgbClr val="274C60"/>
              </a:buClr>
              <a:buSzPts val="1400"/>
              <a:buNone/>
            </a:pPr>
            <a:r>
              <a:rPr lang="en-GB" sz="1400" b="0" i="0">
                <a:latin typeface="Verdana"/>
                <a:ea typeface="Verdana"/>
                <a:cs typeface="Verdana"/>
                <a:sym typeface="Verdana"/>
              </a:rPr>
              <a:t>This is powerful stuff. Few small and medium-sized mountain businesses have yet to embrace a YouTube marketing strategy, despite its ever-growing popularity. As always, that means massive potential and profitability for those who do! This guide will show you how. If you’ve been hesitant to utilize YouTube marketing as a medium to distribute your travel content, here are a few reasons to reconsider </a:t>
            </a:r>
            <a:r>
              <a:rPr lang="en-GB" sz="1400" i="0" u="none" strike="noStrike">
                <a:latin typeface="Verdana"/>
                <a:ea typeface="Verdana"/>
                <a:cs typeface="Verdana"/>
                <a:sym typeface="Verdana"/>
              </a:rPr>
              <a:t>embracing YouTube marketing today; </a:t>
            </a:r>
            <a:r>
              <a:rPr lang="en-GB" sz="1400" i="0">
                <a:latin typeface="Verdana"/>
                <a:ea typeface="Verdana"/>
                <a:cs typeface="Verdana"/>
                <a:sym typeface="Verdana"/>
              </a:rPr>
              <a:t>Build Your Mountain or Travel Brand, Cultivate Relationships, Extend Your Audience Reach, Communicate Your Offering, Improve SEO and so much more. </a:t>
            </a:r>
            <a:endParaRPr/>
          </a:p>
          <a:p>
            <a:pPr marL="0" lvl="0" indent="0" algn="just" rtl="0">
              <a:lnSpc>
                <a:spcPct val="100000"/>
              </a:lnSpc>
              <a:spcBef>
                <a:spcPts val="0"/>
              </a:spcBef>
              <a:spcAft>
                <a:spcPts val="0"/>
              </a:spcAft>
              <a:buClr>
                <a:srgbClr val="274C60"/>
              </a:buClr>
              <a:buSzPts val="1400"/>
              <a:buNone/>
            </a:pPr>
            <a:endParaRPr sz="1400">
              <a:latin typeface="Verdana"/>
              <a:ea typeface="Verdana"/>
              <a:cs typeface="Verdana"/>
              <a:sym typeface="Verdana"/>
            </a:endParaRPr>
          </a:p>
          <a:p>
            <a:pPr marL="0" lvl="0" indent="0" algn="just" rtl="0">
              <a:lnSpc>
                <a:spcPct val="100000"/>
              </a:lnSpc>
              <a:spcBef>
                <a:spcPts val="0"/>
              </a:spcBef>
              <a:spcAft>
                <a:spcPts val="0"/>
              </a:spcAft>
              <a:buClr>
                <a:srgbClr val="274C60"/>
              </a:buClr>
              <a:buSzPts val="1400"/>
              <a:buNone/>
            </a:pPr>
            <a:r>
              <a:rPr lang="en-GB" sz="1400" b="0">
                <a:latin typeface="Verdana"/>
                <a:ea typeface="Verdana"/>
                <a:cs typeface="Verdana"/>
                <a:sym typeface="Verdana"/>
              </a:rPr>
              <a:t>The </a:t>
            </a:r>
            <a:r>
              <a:rPr lang="en-GB" sz="1400" b="1" i="0">
                <a:latin typeface="Verdana"/>
                <a:ea typeface="Verdana"/>
                <a:cs typeface="Verdana"/>
                <a:sym typeface="Verdana"/>
              </a:rPr>
              <a:t>video marketing blueprint </a:t>
            </a:r>
            <a:r>
              <a:rPr lang="en-GB" sz="1400" b="0" i="0">
                <a:latin typeface="Verdana"/>
                <a:ea typeface="Verdana"/>
                <a:cs typeface="Verdana"/>
                <a:sym typeface="Verdana"/>
              </a:rPr>
              <a:t>is you need to create videos that educate, entertain, and inspire viewers to take action. In this section you will learn how to </a:t>
            </a:r>
            <a:r>
              <a:rPr lang="en-GB" sz="1400" b="1" i="0">
                <a:latin typeface="Verdana"/>
                <a:ea typeface="Verdana"/>
                <a:cs typeface="Verdana"/>
                <a:sym typeface="Verdana"/>
              </a:rPr>
              <a:t>plan, edit, promote, and share </a:t>
            </a:r>
            <a:r>
              <a:rPr lang="en-GB" sz="1400" b="0" i="0">
                <a:latin typeface="Verdana"/>
                <a:ea typeface="Verdana"/>
                <a:cs typeface="Verdana"/>
                <a:sym typeface="Verdana"/>
              </a:rPr>
              <a:t>your videos with the public, as well as how to leverage </a:t>
            </a:r>
            <a:r>
              <a:rPr lang="en-GB" sz="1400" b="1" i="0">
                <a:latin typeface="Verdana"/>
                <a:ea typeface="Verdana"/>
                <a:cs typeface="Verdana"/>
                <a:sym typeface="Verdana"/>
              </a:rPr>
              <a:t>YouTube's tools </a:t>
            </a:r>
            <a:r>
              <a:rPr lang="en-GB" sz="1400" b="0" i="0">
                <a:latin typeface="Verdana"/>
                <a:ea typeface="Verdana"/>
                <a:cs typeface="Verdana"/>
                <a:sym typeface="Verdana"/>
              </a:rPr>
              <a:t>to help spotlight your business and your products without spending a fortune.</a:t>
            </a:r>
            <a:br>
              <a:rPr lang="en-GB" sz="1400" b="0" i="0">
                <a:latin typeface="Verdana"/>
                <a:ea typeface="Verdana"/>
                <a:cs typeface="Verdana"/>
                <a:sym typeface="Verdana"/>
              </a:rPr>
            </a:br>
            <a:br>
              <a:rPr lang="en-GB" sz="1400" b="0" i="0">
                <a:latin typeface="Verdana"/>
                <a:ea typeface="Verdana"/>
                <a:cs typeface="Verdana"/>
                <a:sym typeface="Verdana"/>
              </a:rPr>
            </a:br>
            <a:r>
              <a:rPr lang="en-GB" sz="1400" b="0" i="0">
                <a:latin typeface="Verdana"/>
                <a:ea typeface="Verdana"/>
                <a:cs typeface="Verdana"/>
                <a:sym typeface="Verdana"/>
              </a:rPr>
              <a:t>From video production to promotion, this guide shares the </a:t>
            </a:r>
            <a:r>
              <a:rPr lang="en-GB" sz="1400" b="1" i="0">
                <a:latin typeface="Verdana"/>
                <a:ea typeface="Verdana"/>
                <a:cs typeface="Verdana"/>
                <a:sym typeface="Verdana"/>
              </a:rPr>
              <a:t>tried and tested strategies</a:t>
            </a:r>
            <a:r>
              <a:rPr lang="en-GB" sz="1400" b="0" i="0">
                <a:latin typeface="Verdana"/>
                <a:ea typeface="Verdana"/>
                <a:cs typeface="Verdana"/>
                <a:sym typeface="Verdana"/>
              </a:rPr>
              <a:t> and provides </a:t>
            </a:r>
            <a:r>
              <a:rPr lang="en-GB" sz="1400" b="1">
                <a:latin typeface="Verdana"/>
                <a:ea typeface="Verdana"/>
                <a:cs typeface="Verdana"/>
                <a:sym typeface="Verdana"/>
              </a:rPr>
              <a:t>valuable </a:t>
            </a:r>
            <a:r>
              <a:rPr lang="en-GB" sz="1400" b="1" i="0">
                <a:latin typeface="Verdana"/>
                <a:ea typeface="Verdana"/>
                <a:cs typeface="Verdana"/>
                <a:sym typeface="Verdana"/>
              </a:rPr>
              <a:t>advice </a:t>
            </a:r>
            <a:r>
              <a:rPr lang="en-GB" sz="1400" b="0" i="0">
                <a:latin typeface="Verdana"/>
                <a:ea typeface="Verdana"/>
                <a:cs typeface="Verdana"/>
                <a:sym typeface="Verdana"/>
              </a:rPr>
              <a:t>from successful YouTube experts to help you</a:t>
            </a:r>
            <a:endParaRPr/>
          </a:p>
          <a:p>
            <a:pPr marL="0" lvl="0" indent="0" algn="just" rtl="0">
              <a:lnSpc>
                <a:spcPct val="100000"/>
              </a:lnSpc>
              <a:spcBef>
                <a:spcPts val="0"/>
              </a:spcBef>
              <a:spcAft>
                <a:spcPts val="0"/>
              </a:spcAft>
              <a:buClr>
                <a:srgbClr val="274C60"/>
              </a:buClr>
              <a:buSzPts val="1400"/>
              <a:buNone/>
            </a:pPr>
            <a:endParaRPr sz="1400" b="0" i="0">
              <a:latin typeface="Verdana"/>
              <a:ea typeface="Verdana"/>
              <a:cs typeface="Verdana"/>
              <a:sym typeface="Verdana"/>
            </a:endParaRPr>
          </a:p>
          <a:p>
            <a:pPr marL="285750" lvl="0" indent="-285750" algn="just" rtl="0">
              <a:lnSpc>
                <a:spcPct val="100000"/>
              </a:lnSpc>
              <a:spcBef>
                <a:spcPts val="0"/>
              </a:spcBef>
              <a:spcAft>
                <a:spcPts val="0"/>
              </a:spcAft>
              <a:buClr>
                <a:srgbClr val="274C60"/>
              </a:buClr>
              <a:buSzPts val="1400"/>
              <a:buFont typeface="Arial"/>
              <a:buChar char="•"/>
            </a:pPr>
            <a:r>
              <a:rPr lang="en-GB" sz="1400" b="1" i="0">
                <a:latin typeface="Verdana"/>
                <a:ea typeface="Verdana"/>
                <a:cs typeface="Verdana"/>
                <a:sym typeface="Verdana"/>
              </a:rPr>
              <a:t>Set up your channel</a:t>
            </a:r>
            <a:r>
              <a:rPr lang="en-GB" sz="1400" b="0" i="0">
                <a:latin typeface="Verdana"/>
                <a:ea typeface="Verdana"/>
                <a:cs typeface="Verdana"/>
                <a:sym typeface="Verdana"/>
              </a:rPr>
              <a:t>, and learn how to </a:t>
            </a:r>
            <a:r>
              <a:rPr lang="en-GB" sz="1400" b="1" i="0">
                <a:latin typeface="Verdana"/>
                <a:ea typeface="Verdana"/>
                <a:cs typeface="Verdana"/>
                <a:sym typeface="Verdana"/>
              </a:rPr>
              <a:t>build your brand </a:t>
            </a:r>
            <a:r>
              <a:rPr lang="en-GB" sz="1400" b="0" i="0">
                <a:latin typeface="Verdana"/>
                <a:ea typeface="Verdana"/>
                <a:cs typeface="Verdana"/>
                <a:sym typeface="Verdana"/>
              </a:rPr>
              <a:t>so you can start reaping the benefits</a:t>
            </a:r>
            <a:endParaRPr/>
          </a:p>
          <a:p>
            <a:pPr marL="285750" lvl="0" indent="-285750" algn="just" rtl="0">
              <a:lnSpc>
                <a:spcPct val="100000"/>
              </a:lnSpc>
              <a:spcBef>
                <a:spcPts val="0"/>
              </a:spcBef>
              <a:spcAft>
                <a:spcPts val="0"/>
              </a:spcAft>
              <a:buClr>
                <a:srgbClr val="274C60"/>
              </a:buClr>
              <a:buSzPts val="1400"/>
              <a:buFont typeface="Arial"/>
              <a:buChar char="•"/>
            </a:pPr>
            <a:r>
              <a:rPr lang="en-GB" sz="1400" b="0" i="0">
                <a:latin typeface="Verdana"/>
                <a:ea typeface="Verdana"/>
                <a:cs typeface="Verdana"/>
                <a:sym typeface="Verdana"/>
              </a:rPr>
              <a:t>Create a </a:t>
            </a:r>
            <a:r>
              <a:rPr lang="en-GB" sz="1400" b="1" i="0">
                <a:latin typeface="Verdana"/>
                <a:ea typeface="Verdana"/>
                <a:cs typeface="Verdana"/>
                <a:sym typeface="Verdana"/>
              </a:rPr>
              <a:t>virtual audience and community </a:t>
            </a:r>
            <a:r>
              <a:rPr lang="en-GB" sz="1400" b="0" i="0">
                <a:latin typeface="Verdana"/>
                <a:ea typeface="Verdana"/>
                <a:cs typeface="Verdana"/>
                <a:sym typeface="Verdana"/>
              </a:rPr>
              <a:t>that uses and loves your experiences and talks about them, shares fantastic content with you, and supports you e.g., sharing, vlogs</a:t>
            </a:r>
            <a:endParaRPr/>
          </a:p>
          <a:p>
            <a:pPr marL="285750" lvl="0" indent="-285750" algn="just" rtl="0">
              <a:lnSpc>
                <a:spcPct val="100000"/>
              </a:lnSpc>
              <a:spcBef>
                <a:spcPts val="0"/>
              </a:spcBef>
              <a:spcAft>
                <a:spcPts val="0"/>
              </a:spcAft>
              <a:buClr>
                <a:srgbClr val="274C60"/>
              </a:buClr>
              <a:buSzPts val="1400"/>
              <a:buFont typeface="Arial"/>
              <a:buChar char="•"/>
            </a:pPr>
            <a:r>
              <a:rPr lang="en-GB" sz="1400" b="0" i="0">
                <a:latin typeface="Verdana"/>
                <a:ea typeface="Verdana"/>
                <a:cs typeface="Verdana"/>
                <a:sym typeface="Verdana"/>
              </a:rPr>
              <a:t>Cater video </a:t>
            </a:r>
            <a:r>
              <a:rPr lang="en-GB" sz="1400" b="1" i="0">
                <a:latin typeface="Verdana"/>
                <a:ea typeface="Verdana"/>
                <a:cs typeface="Verdana"/>
                <a:sym typeface="Verdana"/>
              </a:rPr>
              <a:t>content that is tailored to your target audience </a:t>
            </a:r>
            <a:r>
              <a:rPr lang="en-GB" sz="1400" b="0" i="0">
                <a:latin typeface="Verdana"/>
                <a:ea typeface="Verdana"/>
                <a:cs typeface="Verdana"/>
                <a:sym typeface="Verdana"/>
              </a:rPr>
              <a:t>so they are covered at every stage of the decision-making process</a:t>
            </a:r>
            <a:endParaRPr/>
          </a:p>
          <a:p>
            <a:pPr marL="285750" lvl="0" indent="-285750" algn="just" rtl="0">
              <a:lnSpc>
                <a:spcPct val="100000"/>
              </a:lnSpc>
              <a:spcBef>
                <a:spcPts val="0"/>
              </a:spcBef>
              <a:spcAft>
                <a:spcPts val="0"/>
              </a:spcAft>
              <a:buClr>
                <a:srgbClr val="274C60"/>
              </a:buClr>
              <a:buSzPts val="1400"/>
              <a:buFont typeface="Arial"/>
              <a:buChar char="•"/>
            </a:pPr>
            <a:r>
              <a:rPr lang="en-GB" sz="1400" b="1" i="0">
                <a:latin typeface="Verdana"/>
                <a:ea typeface="Verdana"/>
                <a:cs typeface="Verdana"/>
                <a:sym typeface="Verdana"/>
              </a:rPr>
              <a:t>Drive traffic to your channel</a:t>
            </a:r>
            <a:r>
              <a:rPr lang="en-GB" sz="1400" b="0" i="0">
                <a:latin typeface="Verdana"/>
                <a:ea typeface="Verdana"/>
                <a:cs typeface="Verdana"/>
                <a:sym typeface="Verdana"/>
              </a:rPr>
              <a:t>, website, or social media with optimized video titles, tags, playlists, and more</a:t>
            </a:r>
            <a:endParaRPr/>
          </a:p>
          <a:p>
            <a:pPr marL="285750" lvl="0" indent="-285750" algn="just" rtl="0">
              <a:lnSpc>
                <a:spcPct val="100000"/>
              </a:lnSpc>
              <a:spcBef>
                <a:spcPts val="0"/>
              </a:spcBef>
              <a:spcAft>
                <a:spcPts val="0"/>
              </a:spcAft>
              <a:buClr>
                <a:srgbClr val="274C60"/>
              </a:buClr>
              <a:buSzPts val="1400"/>
              <a:buFont typeface="Arial"/>
              <a:buChar char="•"/>
            </a:pPr>
            <a:r>
              <a:rPr lang="en-GB" sz="1400" b="1" i="0">
                <a:latin typeface="Verdana"/>
                <a:ea typeface="Verdana"/>
                <a:cs typeface="Verdana"/>
                <a:sym typeface="Verdana"/>
              </a:rPr>
              <a:t>Promote your YouTube </a:t>
            </a:r>
            <a:r>
              <a:rPr lang="en-GB" sz="1400" b="0" i="0">
                <a:latin typeface="Verdana"/>
                <a:ea typeface="Verdana"/>
                <a:cs typeface="Verdana"/>
                <a:sym typeface="Verdana"/>
              </a:rPr>
              <a:t>videos using Facebook, Twitter, Google+, and other social sites</a:t>
            </a:r>
            <a:endParaRPr/>
          </a:p>
          <a:p>
            <a:pPr marL="285750" lvl="0" indent="-285750" algn="just" rtl="0">
              <a:lnSpc>
                <a:spcPct val="100000"/>
              </a:lnSpc>
              <a:spcBef>
                <a:spcPts val="0"/>
              </a:spcBef>
              <a:spcAft>
                <a:spcPts val="0"/>
              </a:spcAft>
              <a:buClr>
                <a:srgbClr val="274C60"/>
              </a:buClr>
              <a:buSzPts val="1400"/>
              <a:buFont typeface="Arial"/>
              <a:buChar char="•"/>
            </a:pPr>
            <a:r>
              <a:rPr lang="en-GB" sz="1400" b="0" i="0">
                <a:latin typeface="Verdana"/>
                <a:ea typeface="Verdana"/>
                <a:cs typeface="Verdana"/>
                <a:sym typeface="Verdana"/>
              </a:rPr>
              <a:t>Find out what a YouTube channel can do for you as you learn to create your channel, leverage it as a marketing tool, and maximize your return on investment.</a:t>
            </a:r>
            <a:endParaRPr/>
          </a:p>
          <a:p>
            <a:pPr marL="285750" lvl="0" indent="-285750" algn="just" rtl="0">
              <a:lnSpc>
                <a:spcPct val="100000"/>
              </a:lnSpc>
              <a:spcBef>
                <a:spcPts val="0"/>
              </a:spcBef>
              <a:spcAft>
                <a:spcPts val="0"/>
              </a:spcAft>
              <a:buClr>
                <a:srgbClr val="274C60"/>
              </a:buClr>
              <a:buSzPts val="1400"/>
              <a:buFont typeface="Arial"/>
              <a:buChar char="•"/>
            </a:pPr>
            <a:r>
              <a:rPr lang="en-GB" sz="1400" b="0" i="0" u="none" strike="noStrike">
                <a:latin typeface="Verdana"/>
                <a:ea typeface="Verdana"/>
                <a:cs typeface="Verdana"/>
                <a:sym typeface="Verdana"/>
              </a:rPr>
              <a:t>Finally make sure to go to the </a:t>
            </a:r>
            <a:r>
              <a:rPr lang="en-GB" sz="1400" b="1" i="0" u="sng" strike="noStrike">
                <a:solidFill>
                  <a:srgbClr val="2D9A53"/>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PEAK YouTube Channel </a:t>
            </a:r>
            <a:r>
              <a:rPr lang="en-GB" sz="1400" b="0" i="0" u="none" strike="noStrike">
                <a:latin typeface="Verdana"/>
                <a:ea typeface="Verdana"/>
                <a:cs typeface="Verdana"/>
                <a:sym typeface="Verdana"/>
              </a:rPr>
              <a:t>for inspiration and guidance.</a:t>
            </a:r>
            <a:endParaRPr sz="1400" b="0" i="0">
              <a:latin typeface="Verdana"/>
              <a:ea typeface="Verdana"/>
              <a:cs typeface="Verdana"/>
              <a:sym typeface="Verdana"/>
            </a:endParaRPr>
          </a:p>
          <a:p>
            <a:pPr marL="0" lvl="0" indent="0" algn="just" rtl="0">
              <a:lnSpc>
                <a:spcPct val="150000"/>
              </a:lnSpc>
              <a:spcBef>
                <a:spcPts val="0"/>
              </a:spcBef>
              <a:spcAft>
                <a:spcPts val="0"/>
              </a:spcAft>
              <a:buClr>
                <a:srgbClr val="0D5576"/>
              </a:buClr>
              <a:buSzPts val="1400"/>
              <a:buNone/>
            </a:pPr>
            <a:endParaRPr sz="1400">
              <a:latin typeface="Verdana"/>
              <a:ea typeface="Verdana"/>
              <a:cs typeface="Verdana"/>
              <a:sym typeface="Verdana"/>
            </a:endParaRPr>
          </a:p>
        </p:txBody>
      </p:sp>
      <p:sp>
        <p:nvSpPr>
          <p:cNvPr id="673" name="Google Shape;673;p21"/>
          <p:cNvSpPr txBox="1">
            <a:spLocks noGrp="1"/>
          </p:cNvSpPr>
          <p:nvPr>
            <p:ph type="sldNum" idx="12"/>
          </p:nvPr>
        </p:nvSpPr>
        <p:spPr>
          <a:xfrm>
            <a:off x="7202488" y="10242550"/>
            <a:ext cx="357187" cy="26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21</a:t>
            </a:fld>
            <a:endParaRPr/>
          </a:p>
        </p:txBody>
      </p:sp>
      <p:sp>
        <p:nvSpPr>
          <p:cNvPr id="674" name="Google Shape;674;p21"/>
          <p:cNvSpPr txBox="1"/>
          <p:nvPr/>
        </p:nvSpPr>
        <p:spPr>
          <a:xfrm>
            <a:off x="351131" y="356145"/>
            <a:ext cx="4830469" cy="74360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74C60"/>
              </a:buClr>
              <a:buSzPts val="2400"/>
              <a:buFont typeface="Arial"/>
              <a:buNone/>
            </a:pPr>
            <a:r>
              <a:rPr lang="en-GB" sz="2400" b="1">
                <a:solidFill>
                  <a:srgbClr val="274C60"/>
                </a:solidFill>
                <a:latin typeface="Verdana"/>
                <a:ea typeface="Verdana"/>
                <a:cs typeface="Verdana"/>
                <a:sym typeface="Verdana"/>
              </a:rPr>
              <a:t>YouTube is Very Cost Effective and User Friendly</a:t>
            </a:r>
            <a:endParaRPr/>
          </a:p>
        </p:txBody>
      </p:sp>
      <p:pic>
        <p:nvPicPr>
          <p:cNvPr id="675" name="Google Shape;675;p21" descr="The YouTube logo: a history | Creative Bloq"/>
          <p:cNvPicPr preferRelativeResize="0"/>
          <p:nvPr/>
        </p:nvPicPr>
        <p:blipFill rotWithShape="1">
          <a:blip r:embed="rId4">
            <a:alphaModFix/>
          </a:blip>
          <a:srcRect t="18894" b="17079"/>
          <a:stretch/>
        </p:blipFill>
        <p:spPr>
          <a:xfrm>
            <a:off x="5295561" y="262121"/>
            <a:ext cx="2264114" cy="8140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22"/>
          <p:cNvSpPr txBox="1">
            <a:spLocks noGrp="1"/>
          </p:cNvSpPr>
          <p:nvPr>
            <p:ph type="body" idx="1"/>
          </p:nvPr>
        </p:nvSpPr>
        <p:spPr>
          <a:xfrm>
            <a:off x="472447" y="5875691"/>
            <a:ext cx="6628259" cy="4545124"/>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D9A53"/>
              </a:buClr>
              <a:buSzPts val="1600"/>
              <a:buNone/>
            </a:pPr>
            <a:r>
              <a:rPr lang="en-GB" sz="1600" b="1" i="0">
                <a:solidFill>
                  <a:srgbClr val="2D9A53"/>
                </a:solidFill>
                <a:latin typeface="Verdana"/>
                <a:ea typeface="Verdana"/>
                <a:cs typeface="Verdana"/>
                <a:sym typeface="Verdana"/>
              </a:rPr>
              <a:t>Muddy Souls, Ireland </a:t>
            </a:r>
            <a:endParaRPr/>
          </a:p>
          <a:p>
            <a:pPr marL="0" lvl="0" indent="0" algn="l" rtl="0">
              <a:lnSpc>
                <a:spcPct val="100000"/>
              </a:lnSpc>
              <a:spcBef>
                <a:spcPts val="0"/>
              </a:spcBef>
              <a:spcAft>
                <a:spcPts val="0"/>
              </a:spcAft>
              <a:buClr>
                <a:srgbClr val="274C60"/>
              </a:buClr>
              <a:buSzPts val="1600"/>
              <a:buNone/>
            </a:pPr>
            <a:endParaRPr sz="1600" b="1">
              <a:solidFill>
                <a:srgbClr val="2D9A53"/>
              </a:solidFill>
              <a:latin typeface="Verdana"/>
              <a:ea typeface="Verdana"/>
              <a:cs typeface="Verdana"/>
              <a:sym typeface="Verdana"/>
            </a:endParaRPr>
          </a:p>
          <a:p>
            <a:pPr marL="0" lvl="0" indent="0" algn="l" rtl="0">
              <a:lnSpc>
                <a:spcPct val="100000"/>
              </a:lnSpc>
              <a:spcBef>
                <a:spcPts val="0"/>
              </a:spcBef>
              <a:spcAft>
                <a:spcPts val="0"/>
              </a:spcAft>
              <a:buClr>
                <a:srgbClr val="274C60"/>
              </a:buClr>
              <a:buSzPts val="1400"/>
              <a:buNone/>
            </a:pPr>
            <a:r>
              <a:rPr lang="en-GB" sz="1400">
                <a:latin typeface="Verdana"/>
                <a:ea typeface="Verdana"/>
                <a:cs typeface="Verdana"/>
                <a:sym typeface="Verdana"/>
              </a:rPr>
              <a:t>Provides Wellbeing Escapes in nature to people across Ireland. Paul is the owner </a:t>
            </a:r>
            <a:r>
              <a:rPr lang="en-GB" sz="1400" b="0" i="0">
                <a:latin typeface="Verdana"/>
                <a:ea typeface="Verdana"/>
                <a:cs typeface="Verdana"/>
                <a:sym typeface="Verdana"/>
              </a:rPr>
              <a:t>and an expert nature and mountain guide bringing people on amazing hikes up some of the most amazing Irish mountains. He also does nature walks and trails while at the same time helping people improve their mental health. </a:t>
            </a:r>
            <a:endParaRPr/>
          </a:p>
          <a:p>
            <a:pPr marL="0" lvl="0" indent="0" algn="l" rtl="0">
              <a:lnSpc>
                <a:spcPct val="100000"/>
              </a:lnSpc>
              <a:spcBef>
                <a:spcPts val="0"/>
              </a:spcBef>
              <a:spcAft>
                <a:spcPts val="0"/>
              </a:spcAft>
              <a:buClr>
                <a:srgbClr val="274C60"/>
              </a:buClr>
              <a:buSzPts val="1400"/>
              <a:buNone/>
            </a:pPr>
            <a:endParaRPr sz="1400">
              <a:solidFill>
                <a:srgbClr val="0F0F0F"/>
              </a:solidFill>
              <a:latin typeface="Verdana"/>
              <a:ea typeface="Verdana"/>
              <a:cs typeface="Verdana"/>
              <a:sym typeface="Verdana"/>
            </a:endParaRPr>
          </a:p>
          <a:p>
            <a:pPr marL="0" lvl="0" indent="0" algn="l" rtl="0">
              <a:lnSpc>
                <a:spcPct val="100000"/>
              </a:lnSpc>
              <a:spcBef>
                <a:spcPts val="0"/>
              </a:spcBef>
              <a:spcAft>
                <a:spcPts val="0"/>
              </a:spcAft>
              <a:buClr>
                <a:srgbClr val="2D9A53"/>
              </a:buClr>
              <a:buSzPts val="1600"/>
              <a:buNone/>
            </a:pPr>
            <a:r>
              <a:rPr lang="en-GB" sz="1600" b="1" i="0">
                <a:solidFill>
                  <a:srgbClr val="2D9A53"/>
                </a:solidFill>
                <a:latin typeface="Verdana"/>
                <a:ea typeface="Verdana"/>
                <a:cs typeface="Verdana"/>
                <a:sym typeface="Verdana"/>
              </a:rPr>
              <a:t>Connect with Muddy Soul’s </a:t>
            </a:r>
            <a:endParaRPr/>
          </a:p>
          <a:p>
            <a:pPr marL="0" lvl="0" indent="0" algn="l" rtl="0">
              <a:lnSpc>
                <a:spcPct val="100000"/>
              </a:lnSpc>
              <a:spcBef>
                <a:spcPts val="0"/>
              </a:spcBef>
              <a:spcAft>
                <a:spcPts val="0"/>
              </a:spcAft>
              <a:buClr>
                <a:srgbClr val="274C60"/>
              </a:buClr>
              <a:buSzPts val="1600"/>
              <a:buNone/>
            </a:pPr>
            <a:endParaRPr sz="1600" b="1" i="0">
              <a:solidFill>
                <a:srgbClr val="2D9A53"/>
              </a:solidFill>
              <a:latin typeface="Verdana"/>
              <a:ea typeface="Verdana"/>
              <a:cs typeface="Verdana"/>
              <a:sym typeface="Verdana"/>
            </a:endParaRPr>
          </a:p>
          <a:p>
            <a:pPr marL="0" lvl="0" indent="0" algn="l" rtl="0">
              <a:lnSpc>
                <a:spcPct val="100000"/>
              </a:lnSpc>
              <a:spcBef>
                <a:spcPts val="0"/>
              </a:spcBef>
              <a:spcAft>
                <a:spcPts val="0"/>
              </a:spcAft>
              <a:buClr>
                <a:srgbClr val="274C60"/>
              </a:buClr>
              <a:buSzPts val="1400"/>
              <a:buNone/>
            </a:pPr>
            <a:r>
              <a:rPr lang="en-GB" sz="1400" b="1" i="0">
                <a:latin typeface="Verdana"/>
                <a:ea typeface="Verdana"/>
                <a:cs typeface="Verdana"/>
                <a:sym typeface="Verdana"/>
              </a:rPr>
              <a:t>Website</a:t>
            </a:r>
            <a:r>
              <a:rPr lang="en-GB" sz="1400" b="0" i="0">
                <a:solidFill>
                  <a:srgbClr val="0F0F0F"/>
                </a:solidFill>
                <a:latin typeface="Verdana"/>
                <a:ea typeface="Verdana"/>
                <a:cs typeface="Verdana"/>
                <a:sym typeface="Verdana"/>
              </a:rPr>
              <a:t> </a:t>
            </a:r>
            <a:r>
              <a:rPr lang="en-GB" sz="1400" b="0" i="0" u="sng">
                <a:solidFill>
                  <a:schemeClr val="hlink"/>
                </a:solidFill>
                <a:latin typeface="Verdana"/>
                <a:ea typeface="Verdana"/>
                <a:cs typeface="Verdana"/>
                <a:sym typeface="Verdana"/>
                <a:hlinkClick r:id="rId3"/>
              </a:rPr>
              <a:t>https://www.muddysoulsadventures.com/</a:t>
            </a:r>
            <a:r>
              <a:rPr lang="en-GB" sz="1400" b="0" i="0">
                <a:solidFill>
                  <a:srgbClr val="0F0F0F"/>
                </a:solidFill>
                <a:latin typeface="Verdana"/>
                <a:ea typeface="Verdana"/>
                <a:cs typeface="Verdana"/>
                <a:sym typeface="Verdana"/>
              </a:rPr>
              <a:t> </a:t>
            </a:r>
            <a:endParaRPr/>
          </a:p>
          <a:p>
            <a:pPr marL="0" lvl="0" indent="0" algn="l" rtl="0">
              <a:lnSpc>
                <a:spcPct val="100000"/>
              </a:lnSpc>
              <a:spcBef>
                <a:spcPts val="0"/>
              </a:spcBef>
              <a:spcAft>
                <a:spcPts val="0"/>
              </a:spcAft>
              <a:buClr>
                <a:srgbClr val="274C60"/>
              </a:buClr>
              <a:buSzPts val="1400"/>
              <a:buNone/>
            </a:pPr>
            <a:r>
              <a:rPr lang="en-GB" sz="1400" b="1" i="0">
                <a:latin typeface="Verdana"/>
                <a:ea typeface="Verdana"/>
                <a:cs typeface="Verdana"/>
                <a:sym typeface="Verdana"/>
              </a:rPr>
              <a:t>Facebook</a:t>
            </a:r>
            <a:r>
              <a:rPr lang="en-GB" sz="1400" b="0" i="0">
                <a:solidFill>
                  <a:srgbClr val="0F0F0F"/>
                </a:solidFill>
                <a:latin typeface="Verdana"/>
                <a:ea typeface="Verdana"/>
                <a:cs typeface="Verdana"/>
                <a:sym typeface="Verdana"/>
              </a:rPr>
              <a:t> </a:t>
            </a:r>
            <a:r>
              <a:rPr lang="en-GB" sz="1400" b="0" i="0" u="sng">
                <a:solidFill>
                  <a:schemeClr val="hlink"/>
                </a:solidFill>
                <a:latin typeface="Verdana"/>
                <a:ea typeface="Verdana"/>
                <a:cs typeface="Verdana"/>
                <a:sym typeface="Verdana"/>
                <a:hlinkClick r:id="rId4"/>
              </a:rPr>
              <a:t>https://www.facebook.com/muddysoulsad...</a:t>
            </a:r>
            <a:r>
              <a:rPr lang="en-GB" sz="1400" b="0" i="0">
                <a:solidFill>
                  <a:srgbClr val="0F0F0F"/>
                </a:solidFill>
                <a:latin typeface="Verdana"/>
                <a:ea typeface="Verdana"/>
                <a:cs typeface="Verdana"/>
                <a:sym typeface="Verdana"/>
              </a:rPr>
              <a:t> </a:t>
            </a:r>
            <a:endParaRPr/>
          </a:p>
          <a:p>
            <a:pPr marL="0" lvl="0" indent="0" algn="l" rtl="0">
              <a:lnSpc>
                <a:spcPct val="100000"/>
              </a:lnSpc>
              <a:spcBef>
                <a:spcPts val="0"/>
              </a:spcBef>
              <a:spcAft>
                <a:spcPts val="0"/>
              </a:spcAft>
              <a:buClr>
                <a:srgbClr val="274C60"/>
              </a:buClr>
              <a:buSzPts val="1400"/>
              <a:buNone/>
            </a:pPr>
            <a:r>
              <a:rPr lang="en-GB" sz="1400" b="1" i="0">
                <a:latin typeface="Verdana"/>
                <a:ea typeface="Verdana"/>
                <a:cs typeface="Verdana"/>
                <a:sym typeface="Verdana"/>
              </a:rPr>
              <a:t>Instagram</a:t>
            </a:r>
            <a:r>
              <a:rPr lang="en-GB" sz="1400" b="0" i="0">
                <a:solidFill>
                  <a:srgbClr val="0F0F0F"/>
                </a:solidFill>
                <a:latin typeface="Verdana"/>
                <a:ea typeface="Verdana"/>
                <a:cs typeface="Verdana"/>
                <a:sym typeface="Verdana"/>
              </a:rPr>
              <a:t> </a:t>
            </a:r>
            <a:r>
              <a:rPr lang="en-GB" sz="1400" b="0" i="0" u="sng">
                <a:solidFill>
                  <a:schemeClr val="hlink"/>
                </a:solidFill>
                <a:latin typeface="Verdana"/>
                <a:ea typeface="Verdana"/>
                <a:cs typeface="Verdana"/>
                <a:sym typeface="Verdana"/>
                <a:hlinkClick r:id="rId5"/>
              </a:rPr>
              <a:t>https://www.instagram.com/muddy_souls</a:t>
            </a:r>
            <a:r>
              <a:rPr lang="en-GB" sz="1400" b="0" i="0">
                <a:solidFill>
                  <a:srgbClr val="0F0F0F"/>
                </a:solidFill>
                <a:latin typeface="Verdana"/>
                <a:ea typeface="Verdana"/>
                <a:cs typeface="Verdana"/>
                <a:sym typeface="Verdana"/>
              </a:rPr>
              <a:t> </a:t>
            </a:r>
            <a:endParaRPr/>
          </a:p>
          <a:p>
            <a:pPr marL="0" lvl="0" indent="0" algn="l" rtl="0">
              <a:lnSpc>
                <a:spcPct val="100000"/>
              </a:lnSpc>
              <a:spcBef>
                <a:spcPts val="0"/>
              </a:spcBef>
              <a:spcAft>
                <a:spcPts val="0"/>
              </a:spcAft>
              <a:buClr>
                <a:srgbClr val="274C60"/>
              </a:buClr>
              <a:buSzPts val="1400"/>
              <a:buNone/>
            </a:pPr>
            <a:endParaRPr sz="1400">
              <a:solidFill>
                <a:srgbClr val="0F0F0F"/>
              </a:solidFill>
              <a:latin typeface="Verdana"/>
              <a:ea typeface="Verdana"/>
              <a:cs typeface="Verdana"/>
              <a:sym typeface="Verdana"/>
            </a:endParaRPr>
          </a:p>
          <a:p>
            <a:pPr marL="0" lvl="0" indent="0" algn="l" rtl="0">
              <a:lnSpc>
                <a:spcPct val="100000"/>
              </a:lnSpc>
              <a:spcBef>
                <a:spcPts val="0"/>
              </a:spcBef>
              <a:spcAft>
                <a:spcPts val="0"/>
              </a:spcAft>
              <a:buClr>
                <a:srgbClr val="274C60"/>
              </a:buClr>
              <a:buSzPts val="1400"/>
              <a:buNone/>
            </a:pPr>
            <a:r>
              <a:rPr lang="en-GB" sz="1400" b="0" i="0">
                <a:latin typeface="Verdana"/>
                <a:ea typeface="Verdana"/>
                <a:cs typeface="Verdana"/>
                <a:sym typeface="Verdana"/>
              </a:rPr>
              <a:t>The beginning of Muddy Souls and introduction to Paul (owner)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6"/>
              </a:rPr>
              <a:t>1:54</a:t>
            </a:r>
            <a:r>
              <a:rPr lang="en-GB" sz="1400" b="0" i="0">
                <a:solidFill>
                  <a:srgbClr val="0F0F0F"/>
                </a:solidFill>
                <a:latin typeface="Verdana"/>
                <a:ea typeface="Verdana"/>
                <a:cs typeface="Verdana"/>
                <a:sym typeface="Verdana"/>
              </a:rPr>
              <a:t> </a:t>
            </a:r>
            <a:r>
              <a:rPr lang="en-GB" sz="1400" b="0" i="0">
                <a:latin typeface="Verdana"/>
                <a:ea typeface="Verdana"/>
                <a:cs typeface="Verdana"/>
                <a:sym typeface="Verdana"/>
              </a:rPr>
              <a:t>What Muddy Souls offers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7"/>
              </a:rPr>
              <a:t>2:25</a:t>
            </a:r>
            <a:r>
              <a:rPr lang="en-GB" sz="1400" b="0" i="0">
                <a:solidFill>
                  <a:srgbClr val="0F0F0F"/>
                </a:solidFill>
                <a:latin typeface="Verdana"/>
                <a:ea typeface="Verdana"/>
                <a:cs typeface="Verdana"/>
                <a:sym typeface="Verdana"/>
              </a:rPr>
              <a:t> </a:t>
            </a:r>
            <a:r>
              <a:rPr lang="en-GB" sz="1400" b="0" i="0">
                <a:latin typeface="Verdana"/>
                <a:ea typeface="Verdana"/>
                <a:cs typeface="Verdana"/>
                <a:sym typeface="Verdana"/>
              </a:rPr>
              <a:t>How Muddy Souls has benefited its customers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8"/>
              </a:rPr>
              <a:t>5:10</a:t>
            </a:r>
            <a:r>
              <a:rPr lang="en-GB" sz="1400" b="0" i="0">
                <a:solidFill>
                  <a:srgbClr val="0F0F0F"/>
                </a:solidFill>
                <a:latin typeface="Verdana"/>
                <a:ea typeface="Verdana"/>
                <a:cs typeface="Verdana"/>
                <a:sym typeface="Verdana"/>
              </a:rPr>
              <a:t> </a:t>
            </a:r>
            <a:r>
              <a:rPr lang="en-GB" sz="1400" b="0" i="0">
                <a:latin typeface="Verdana"/>
                <a:ea typeface="Verdana"/>
                <a:cs typeface="Verdana"/>
                <a:sym typeface="Verdana"/>
              </a:rPr>
              <a:t>Looking back on his first year of being in business </a:t>
            </a:r>
            <a:endParaRPr/>
          </a:p>
          <a:p>
            <a:pPr marL="0" lvl="0" indent="0" algn="l" rtl="0">
              <a:lnSpc>
                <a:spcPct val="100000"/>
              </a:lnSpc>
              <a:spcBef>
                <a:spcPts val="0"/>
              </a:spcBef>
              <a:spcAft>
                <a:spcPts val="0"/>
              </a:spcAft>
              <a:buClr>
                <a:srgbClr val="274C60"/>
              </a:buClr>
              <a:buSzPts val="1400"/>
              <a:buNone/>
            </a:pPr>
            <a:r>
              <a:rPr lang="en-GB" sz="1400" b="0" i="0" u="sng">
                <a:solidFill>
                  <a:schemeClr val="hlink"/>
                </a:solidFill>
                <a:latin typeface="Verdana"/>
                <a:ea typeface="Verdana"/>
                <a:cs typeface="Verdana"/>
                <a:sym typeface="Verdana"/>
                <a:hlinkClick r:id="rId9"/>
              </a:rPr>
              <a:t>6:00</a:t>
            </a:r>
            <a:r>
              <a:rPr lang="en-GB" sz="1400" b="0" i="0">
                <a:solidFill>
                  <a:srgbClr val="0F0F0F"/>
                </a:solidFill>
                <a:latin typeface="Verdana"/>
                <a:ea typeface="Verdana"/>
                <a:cs typeface="Verdana"/>
                <a:sym typeface="Verdana"/>
              </a:rPr>
              <a:t> </a:t>
            </a:r>
            <a:r>
              <a:rPr lang="en-GB" sz="1400" b="0" i="0">
                <a:latin typeface="Verdana"/>
                <a:ea typeface="Verdana"/>
                <a:cs typeface="Verdana"/>
                <a:sym typeface="Verdana"/>
              </a:rPr>
              <a:t>Invite to join Paul on one of his adventures </a:t>
            </a:r>
            <a:br>
              <a:rPr lang="en-GB" sz="1400">
                <a:latin typeface="Verdana"/>
                <a:ea typeface="Verdana"/>
                <a:cs typeface="Verdana"/>
                <a:sym typeface="Verdana"/>
              </a:rPr>
            </a:br>
            <a:endParaRPr sz="1400">
              <a:latin typeface="Verdana"/>
              <a:ea typeface="Verdana"/>
              <a:cs typeface="Verdana"/>
              <a:sym typeface="Verdana"/>
            </a:endParaRPr>
          </a:p>
          <a:p>
            <a:pPr marL="0" lvl="0" indent="0" algn="l" rtl="0">
              <a:lnSpc>
                <a:spcPct val="100000"/>
              </a:lnSpc>
              <a:spcBef>
                <a:spcPts val="0"/>
              </a:spcBef>
              <a:spcAft>
                <a:spcPts val="0"/>
              </a:spcAft>
              <a:buClr>
                <a:srgbClr val="274C60"/>
              </a:buClr>
              <a:buSzPts val="1400"/>
              <a:buNone/>
            </a:pPr>
            <a:r>
              <a:rPr lang="en-GB" sz="1400" u="sng">
                <a:solidFill>
                  <a:schemeClr val="hlink"/>
                </a:solidFill>
                <a:latin typeface="Verdana"/>
                <a:ea typeface="Verdana"/>
                <a:cs typeface="Verdana"/>
                <a:sym typeface="Verdana"/>
                <a:hlinkClick r:id="rId6"/>
              </a:rPr>
              <a:t>https://www.youtube.com/watch?v=-DOsvhb9zio&amp;t=114s</a:t>
            </a:r>
            <a:r>
              <a:rPr lang="en-GB" sz="1400">
                <a:latin typeface="Verdana"/>
                <a:ea typeface="Verdana"/>
                <a:cs typeface="Verdana"/>
                <a:sym typeface="Verdana"/>
              </a:rPr>
              <a:t> </a:t>
            </a:r>
            <a:endParaRPr sz="1400">
              <a:latin typeface="Verdana"/>
              <a:ea typeface="Verdana"/>
              <a:cs typeface="Verdana"/>
              <a:sym typeface="Verdana"/>
            </a:endParaRPr>
          </a:p>
        </p:txBody>
      </p:sp>
      <p:sp>
        <p:nvSpPr>
          <p:cNvPr id="681" name="Google Shape;681;p22"/>
          <p:cNvSpPr txBox="1">
            <a:spLocks noGrp="1"/>
          </p:cNvSpPr>
          <p:nvPr>
            <p:ph type="body" idx="3"/>
          </p:nvPr>
        </p:nvSpPr>
        <p:spPr>
          <a:xfrm>
            <a:off x="395996" y="5056909"/>
            <a:ext cx="6839193" cy="63341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en-GB" b="1" i="0">
                <a:latin typeface="Arial"/>
                <a:ea typeface="Arial"/>
                <a:cs typeface="Arial"/>
                <a:sym typeface="Arial"/>
              </a:rPr>
              <a:t>PEAK Inspirational Tourism Videos </a:t>
            </a:r>
            <a:r>
              <a:rPr lang="en-GB" sz="2000" b="0" i="1">
                <a:latin typeface="Arial"/>
                <a:ea typeface="Arial"/>
                <a:cs typeface="Arial"/>
                <a:sym typeface="Arial"/>
              </a:rPr>
              <a:t>Muddy Souls, Ireland, (Adventure Guide)</a:t>
            </a:r>
            <a:endParaRPr/>
          </a:p>
          <a:p>
            <a:pPr marL="0" lvl="0" indent="0" algn="ctr" rtl="0">
              <a:lnSpc>
                <a:spcPct val="100000"/>
              </a:lnSpc>
              <a:spcBef>
                <a:spcPts val="2267"/>
              </a:spcBef>
              <a:spcAft>
                <a:spcPts val="0"/>
              </a:spcAft>
              <a:buClr>
                <a:schemeClr val="lt1"/>
              </a:buClr>
              <a:buSzPts val="2900"/>
              <a:buNone/>
            </a:pPr>
            <a:endParaRPr/>
          </a:p>
        </p:txBody>
      </p:sp>
      <p:pic>
        <p:nvPicPr>
          <p:cNvPr id="682" name="Google Shape;682;p22">
            <a:hlinkClick r:id="rId6"/>
          </p:cNvPr>
          <p:cNvPicPr preferRelativeResize="0"/>
          <p:nvPr/>
        </p:nvPicPr>
        <p:blipFill rotWithShape="1">
          <a:blip r:embed="rId10">
            <a:alphaModFix/>
          </a:blip>
          <a:srcRect/>
          <a:stretch/>
        </p:blipFill>
        <p:spPr>
          <a:xfrm>
            <a:off x="1441450" y="1176287"/>
            <a:ext cx="4690254" cy="2698368"/>
          </a:xfrm>
          <a:prstGeom prst="rect">
            <a:avLst/>
          </a:prstGeom>
          <a:noFill/>
          <a:ln>
            <a:noFill/>
          </a:ln>
        </p:spPr>
      </p:pic>
      <p:pic>
        <p:nvPicPr>
          <p:cNvPr id="683" name="Google Shape;683;p22" descr="The YouTube logo: a history | Creative Bloq"/>
          <p:cNvPicPr preferRelativeResize="0"/>
          <p:nvPr/>
        </p:nvPicPr>
        <p:blipFill rotWithShape="1">
          <a:blip r:embed="rId11">
            <a:alphaModFix/>
          </a:blip>
          <a:srcRect t="18894" b="17079"/>
          <a:stretch/>
        </p:blipFill>
        <p:spPr>
          <a:xfrm>
            <a:off x="5295561" y="72569"/>
            <a:ext cx="2264114" cy="814016"/>
          </a:xfrm>
          <a:prstGeom prst="rect">
            <a:avLst/>
          </a:prstGeom>
          <a:noFill/>
          <a:ln>
            <a:noFill/>
          </a:ln>
        </p:spPr>
      </p:pic>
      <p:grpSp>
        <p:nvGrpSpPr>
          <p:cNvPr id="684" name="Google Shape;684;p22"/>
          <p:cNvGrpSpPr/>
          <p:nvPr/>
        </p:nvGrpSpPr>
        <p:grpSpPr>
          <a:xfrm>
            <a:off x="810900" y="671081"/>
            <a:ext cx="1261099" cy="1197817"/>
            <a:chOff x="3829989" y="3076065"/>
            <a:chExt cx="1095154" cy="1197817"/>
          </a:xfrm>
        </p:grpSpPr>
        <p:sp>
          <p:nvSpPr>
            <p:cNvPr id="685" name="Google Shape;685;p22">
              <a:hlinkClick r:id="rId12"/>
            </p:cNvPr>
            <p:cNvSpPr/>
            <p:nvPr/>
          </p:nvSpPr>
          <p:spPr>
            <a:xfrm>
              <a:off x="3829989" y="3076065"/>
              <a:ext cx="1095154"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4C60"/>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86" name="Google Shape;686;p22">
              <a:hlinkClick r:id="rId13"/>
            </p:cNvPr>
            <p:cNvSpPr/>
            <p:nvPr/>
          </p:nvSpPr>
          <p:spPr>
            <a:xfrm rot="585404">
              <a:off x="3971435" y="3420591"/>
              <a:ext cx="812261" cy="451406"/>
            </a:xfrm>
            <a:prstGeom prst="rect">
              <a:avLst/>
            </a:prstGeom>
            <a:solidFill>
              <a:srgbClr val="274C60"/>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a:solidFill>
                    <a:schemeClr val="lt1"/>
                  </a:solidFill>
                  <a:latin typeface="Calibri"/>
                  <a:ea typeface="Calibri"/>
                  <a:cs typeface="Calibri"/>
                  <a:sym typeface="Calibri"/>
                </a:rPr>
                <a:t>CLICK TO </a:t>
              </a:r>
              <a:r>
                <a:rPr lang="en-GB" sz="1300" b="1" u="sng">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VIEW</a:t>
              </a:r>
              <a:endParaRPr sz="1300" b="1">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23"/>
          <p:cNvSpPr txBox="1">
            <a:spLocks noGrp="1"/>
          </p:cNvSpPr>
          <p:nvPr>
            <p:ph type="body" idx="1"/>
          </p:nvPr>
        </p:nvSpPr>
        <p:spPr>
          <a:xfrm>
            <a:off x="424492" y="7354040"/>
            <a:ext cx="6710691" cy="28167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74C60"/>
              </a:buClr>
              <a:buSzPts val="1400"/>
              <a:buNone/>
            </a:pPr>
            <a:r>
              <a:rPr lang="en-GB" sz="1400" b="0" i="0">
                <a:latin typeface="Verdana"/>
                <a:ea typeface="Verdana"/>
                <a:cs typeface="Verdana"/>
                <a:sym typeface="Verdana"/>
              </a:rPr>
              <a:t>Travel Guide Videos are a great way to create interest in a destination or travel product and should provide enough of a sensory experience for viewers to feel inspired to book with you. Tourism businesses can use YouTube </a:t>
            </a:r>
            <a:r>
              <a:rPr lang="en-GB" sz="1400" b="1" i="0">
                <a:latin typeface="Verdana"/>
                <a:ea typeface="Verdana"/>
                <a:cs typeface="Verdana"/>
                <a:sym typeface="Verdana"/>
              </a:rPr>
              <a:t>data to analyse </a:t>
            </a:r>
            <a:r>
              <a:rPr lang="en-GB" sz="1400" b="0" i="0">
                <a:latin typeface="Verdana"/>
                <a:ea typeface="Verdana"/>
                <a:cs typeface="Verdana"/>
                <a:sym typeface="Verdana"/>
              </a:rPr>
              <a:t>what their </a:t>
            </a:r>
            <a:r>
              <a:rPr lang="en-GB" sz="1400" b="1" i="0">
                <a:latin typeface="Verdana"/>
                <a:ea typeface="Verdana"/>
                <a:cs typeface="Verdana"/>
                <a:sym typeface="Verdana"/>
              </a:rPr>
              <a:t>followers are searching</a:t>
            </a:r>
            <a:r>
              <a:rPr lang="en-GB" sz="1400" b="0" i="0">
                <a:latin typeface="Verdana"/>
                <a:ea typeface="Verdana"/>
                <a:cs typeface="Verdana"/>
                <a:sym typeface="Verdana"/>
              </a:rPr>
              <a:t> for on the platform and additionally, to identify trending and emerging destinations. This information can then be translated into relevant promotions to </a:t>
            </a:r>
            <a:r>
              <a:rPr lang="en-GB" sz="1400" b="1" i="0">
                <a:latin typeface="Verdana"/>
                <a:ea typeface="Verdana"/>
                <a:cs typeface="Verdana"/>
                <a:sym typeface="Verdana"/>
              </a:rPr>
              <a:t>drive traffic to their websites</a:t>
            </a:r>
            <a:r>
              <a:rPr lang="en-GB" sz="1400" b="0" i="0">
                <a:latin typeface="Verdana"/>
                <a:ea typeface="Verdana"/>
                <a:cs typeface="Verdana"/>
                <a:sym typeface="Verdana"/>
              </a:rPr>
              <a:t>. According to a report made by </a:t>
            </a:r>
            <a:r>
              <a:rPr lang="en-GB" sz="1400" b="0" i="0" u="sng" strike="noStrike">
                <a:solidFill>
                  <a:schemeClr val="hlink"/>
                </a:solidFill>
                <a:latin typeface="Verdana"/>
                <a:ea typeface="Verdana"/>
                <a:cs typeface="Verdana"/>
                <a:sym typeface="Verdana"/>
                <a:hlinkClick r:id="rId3"/>
              </a:rPr>
              <a:t>Hitwise</a:t>
            </a:r>
            <a:r>
              <a:rPr lang="en-GB" sz="1400" b="0" i="0">
                <a:latin typeface="Verdana"/>
                <a:ea typeface="Verdana"/>
                <a:cs typeface="Verdana"/>
                <a:sym typeface="Verdana"/>
              </a:rPr>
              <a:t>, Skyscanner put together a successful campaign based on Iceland’s status as an emerging destination.</a:t>
            </a:r>
            <a:endParaRPr/>
          </a:p>
          <a:p>
            <a:pPr marL="0" lvl="0" indent="0" algn="l" rtl="0">
              <a:lnSpc>
                <a:spcPct val="100000"/>
              </a:lnSpc>
              <a:spcBef>
                <a:spcPts val="0"/>
              </a:spcBef>
              <a:spcAft>
                <a:spcPts val="0"/>
              </a:spcAft>
              <a:buClr>
                <a:srgbClr val="274C60"/>
              </a:buClr>
              <a:buSzPts val="1400"/>
              <a:buNone/>
            </a:pPr>
            <a:endParaRPr sz="1400" b="0" i="0">
              <a:latin typeface="Verdana"/>
              <a:ea typeface="Verdana"/>
              <a:cs typeface="Verdana"/>
              <a:sym typeface="Verdana"/>
            </a:endParaRPr>
          </a:p>
          <a:p>
            <a:pPr marL="0" lvl="0" indent="0" algn="l" rtl="0">
              <a:lnSpc>
                <a:spcPct val="100000"/>
              </a:lnSpc>
              <a:spcBef>
                <a:spcPts val="0"/>
              </a:spcBef>
              <a:spcAft>
                <a:spcPts val="0"/>
              </a:spcAft>
              <a:buClr>
                <a:srgbClr val="274C60"/>
              </a:buClr>
              <a:buSzPts val="1400"/>
              <a:buNone/>
            </a:pPr>
            <a:r>
              <a:rPr lang="en-GB" sz="1400" b="0" i="0" u="sng" strike="noStrike">
                <a:solidFill>
                  <a:schemeClr val="hlink"/>
                </a:solidFill>
                <a:latin typeface="Verdana"/>
                <a:ea typeface="Verdana"/>
                <a:cs typeface="Verdana"/>
                <a:sym typeface="Verdana"/>
                <a:hlinkClick r:id="rId4"/>
              </a:rPr>
              <a:t>Skyscanner</a:t>
            </a:r>
            <a:r>
              <a:rPr lang="en-GB" sz="1400" b="0" i="0">
                <a:latin typeface="Verdana"/>
                <a:ea typeface="Verdana"/>
                <a:cs typeface="Verdana"/>
                <a:sym typeface="Verdana"/>
              </a:rPr>
              <a:t> published a travel guide video for Iceland on YouTube and reported a </a:t>
            </a:r>
            <a:r>
              <a:rPr lang="en-GB" sz="1400" b="1" i="0">
                <a:latin typeface="Verdana"/>
                <a:ea typeface="Verdana"/>
                <a:cs typeface="Verdana"/>
                <a:sym typeface="Verdana"/>
              </a:rPr>
              <a:t>59% increase in traffic from the platform to their travel website year-on-year. </a:t>
            </a:r>
            <a:r>
              <a:rPr lang="en-GB" sz="1400" i="0">
                <a:latin typeface="Verdana"/>
                <a:ea typeface="Verdana"/>
                <a:cs typeface="Verdana"/>
                <a:sym typeface="Verdana"/>
              </a:rPr>
              <a:t>Full Article </a:t>
            </a:r>
            <a:r>
              <a:rPr lang="en-GB" sz="1400" b="1" i="0" u="sng">
                <a:solidFill>
                  <a:schemeClr val="hlink"/>
                </a:solidFill>
                <a:latin typeface="Verdana"/>
                <a:ea typeface="Verdana"/>
                <a:cs typeface="Verdana"/>
                <a:sym typeface="Verdana"/>
                <a:hlinkClick r:id="rId5"/>
              </a:rPr>
              <a:t>Here</a:t>
            </a:r>
            <a:endParaRPr sz="1400" b="1" i="0">
              <a:latin typeface="Verdana"/>
              <a:ea typeface="Verdana"/>
              <a:cs typeface="Verdana"/>
              <a:sym typeface="Verdana"/>
            </a:endParaRPr>
          </a:p>
          <a:p>
            <a:pPr marL="0" lvl="0" indent="0" algn="just" rtl="0">
              <a:lnSpc>
                <a:spcPct val="100000"/>
              </a:lnSpc>
              <a:spcBef>
                <a:spcPts val="0"/>
              </a:spcBef>
              <a:spcAft>
                <a:spcPts val="0"/>
              </a:spcAft>
              <a:buClr>
                <a:srgbClr val="274C60"/>
              </a:buClr>
              <a:buSzPts val="1400"/>
              <a:buNone/>
            </a:pPr>
            <a:endParaRPr sz="1400">
              <a:latin typeface="Verdana"/>
              <a:ea typeface="Verdana"/>
              <a:cs typeface="Verdana"/>
              <a:sym typeface="Verdana"/>
            </a:endParaRPr>
          </a:p>
        </p:txBody>
      </p:sp>
      <p:sp>
        <p:nvSpPr>
          <p:cNvPr id="692" name="Google Shape;692;p23"/>
          <p:cNvSpPr txBox="1">
            <a:spLocks noGrp="1"/>
          </p:cNvSpPr>
          <p:nvPr>
            <p:ph type="body" idx="3"/>
          </p:nvPr>
        </p:nvSpPr>
        <p:spPr>
          <a:xfrm>
            <a:off x="395996" y="5203311"/>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en-GB"/>
              <a:t>Example Travel Guide Video </a:t>
            </a:r>
            <a:endParaRPr/>
          </a:p>
          <a:p>
            <a:pPr marL="0" lvl="0" indent="0" algn="ctr" rtl="0">
              <a:lnSpc>
                <a:spcPct val="100000"/>
              </a:lnSpc>
              <a:spcBef>
                <a:spcPts val="2267"/>
              </a:spcBef>
              <a:spcAft>
                <a:spcPts val="0"/>
              </a:spcAft>
              <a:buClr>
                <a:schemeClr val="lt1"/>
              </a:buClr>
              <a:buSzPts val="1800"/>
              <a:buNone/>
            </a:pPr>
            <a:r>
              <a:rPr lang="en-GB" sz="1800" b="0" i="1">
                <a:latin typeface="Verdana"/>
                <a:ea typeface="Verdana"/>
                <a:cs typeface="Verdana"/>
                <a:sym typeface="Verdana"/>
              </a:rPr>
              <a:t>https://youtu.be/xrHy2CcLpFE</a:t>
            </a:r>
            <a:endParaRPr/>
          </a:p>
        </p:txBody>
      </p:sp>
      <p:sp>
        <p:nvSpPr>
          <p:cNvPr id="693" name="Google Shape;693;p23"/>
          <p:cNvSpPr txBox="1">
            <a:spLocks noGrp="1"/>
          </p:cNvSpPr>
          <p:nvPr>
            <p:ph type="body" idx="4"/>
          </p:nvPr>
        </p:nvSpPr>
        <p:spPr>
          <a:xfrm>
            <a:off x="424492" y="6303188"/>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GB" sz="2000" i="0">
                <a:latin typeface="Verdana"/>
                <a:ea typeface="Verdana"/>
                <a:cs typeface="Verdana"/>
                <a:sym typeface="Verdana"/>
              </a:rPr>
              <a:t>Skyscanner and Iceland Tourism Video Interlinking Their Websites</a:t>
            </a:r>
            <a:endParaRPr sz="2000" b="1" i="0">
              <a:solidFill>
                <a:schemeClr val="lt1"/>
              </a:solidFill>
              <a:latin typeface="Verdana"/>
              <a:ea typeface="Verdana"/>
              <a:cs typeface="Verdana"/>
              <a:sym typeface="Verdana"/>
            </a:endParaRPr>
          </a:p>
          <a:p>
            <a:pPr marL="0" lvl="0" indent="0" algn="ctr" rtl="0">
              <a:lnSpc>
                <a:spcPct val="100000"/>
              </a:lnSpc>
              <a:spcBef>
                <a:spcPts val="2267"/>
              </a:spcBef>
              <a:spcAft>
                <a:spcPts val="0"/>
              </a:spcAft>
              <a:buClr>
                <a:schemeClr val="lt1"/>
              </a:buClr>
              <a:buSzPts val="1800"/>
              <a:buNone/>
            </a:pPr>
            <a:endParaRPr/>
          </a:p>
        </p:txBody>
      </p:sp>
      <p:sp>
        <p:nvSpPr>
          <p:cNvPr id="694" name="Google Shape;694;p2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23</a:t>
            </a:fld>
            <a:endParaRPr/>
          </a:p>
        </p:txBody>
      </p:sp>
      <p:pic>
        <p:nvPicPr>
          <p:cNvPr id="695" name="Google Shape;695;p23" descr="Cursor with solid fill"/>
          <p:cNvPicPr preferRelativeResize="0"/>
          <p:nvPr/>
        </p:nvPicPr>
        <p:blipFill rotWithShape="1">
          <a:blip r:embed="rId6">
            <a:alphaModFix/>
          </a:blip>
          <a:srcRect/>
          <a:stretch/>
        </p:blipFill>
        <p:spPr>
          <a:xfrm>
            <a:off x="4946082" y="4251280"/>
            <a:ext cx="1198967" cy="1198967"/>
          </a:xfrm>
          <a:prstGeom prst="rect">
            <a:avLst/>
          </a:prstGeom>
          <a:noFill/>
          <a:ln>
            <a:noFill/>
          </a:ln>
        </p:spPr>
      </p:pic>
      <p:pic>
        <p:nvPicPr>
          <p:cNvPr id="696" name="Google Shape;696;p23">
            <a:hlinkClick r:id="rId7"/>
          </p:cNvPr>
          <p:cNvPicPr preferRelativeResize="0"/>
          <p:nvPr/>
        </p:nvPicPr>
        <p:blipFill rotWithShape="1">
          <a:blip r:embed="rId8">
            <a:alphaModFix/>
          </a:blip>
          <a:srcRect/>
          <a:stretch/>
        </p:blipFill>
        <p:spPr>
          <a:xfrm>
            <a:off x="1472067" y="1201777"/>
            <a:ext cx="4645272" cy="2682481"/>
          </a:xfrm>
          <a:prstGeom prst="rect">
            <a:avLst/>
          </a:prstGeom>
          <a:noFill/>
          <a:ln>
            <a:noFill/>
          </a:ln>
        </p:spPr>
      </p:pic>
      <p:grpSp>
        <p:nvGrpSpPr>
          <p:cNvPr id="697" name="Google Shape;697;p23"/>
          <p:cNvGrpSpPr/>
          <p:nvPr/>
        </p:nvGrpSpPr>
        <p:grpSpPr>
          <a:xfrm>
            <a:off x="1091188" y="1050007"/>
            <a:ext cx="1261099" cy="1197817"/>
            <a:chOff x="3829989" y="3076065"/>
            <a:chExt cx="1095154" cy="1197817"/>
          </a:xfrm>
        </p:grpSpPr>
        <p:sp>
          <p:nvSpPr>
            <p:cNvPr id="698" name="Google Shape;698;p23">
              <a:hlinkClick r:id="rId9"/>
            </p:cNvPr>
            <p:cNvSpPr/>
            <p:nvPr/>
          </p:nvSpPr>
          <p:spPr>
            <a:xfrm>
              <a:off x="3829989" y="3076065"/>
              <a:ext cx="1095154"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4C60"/>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99" name="Google Shape;699;p23">
              <a:hlinkClick r:id="rId7"/>
            </p:cNvPr>
            <p:cNvSpPr/>
            <p:nvPr/>
          </p:nvSpPr>
          <p:spPr>
            <a:xfrm rot="585404">
              <a:off x="3971435" y="3414179"/>
              <a:ext cx="812261" cy="464230"/>
            </a:xfrm>
            <a:prstGeom prst="rect">
              <a:avLst/>
            </a:prstGeom>
            <a:solidFill>
              <a:srgbClr val="274C60"/>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CLICK</a:t>
              </a:r>
              <a:endParaRPr/>
            </a:p>
            <a:p>
              <a:pPr marL="12700" marR="0" lvl="0" indent="0" algn="ctr" rtl="0">
                <a:lnSpc>
                  <a:spcPct val="109230"/>
                </a:lnSpc>
                <a:spcBef>
                  <a:spcPts val="100"/>
                </a:spcBef>
                <a:spcAft>
                  <a:spcPts val="0"/>
                </a:spcAft>
                <a:buNone/>
              </a:pPr>
              <a:r>
                <a:rPr lang="en-GB" sz="1300" b="1"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TO VIEW</a:t>
              </a:r>
              <a:endParaRPr sz="1300" b="1">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24">
            <a:hlinkClick r:id="rId3"/>
          </p:cNvPr>
          <p:cNvPicPr preferRelativeResize="0"/>
          <p:nvPr/>
        </p:nvPicPr>
        <p:blipFill rotWithShape="1">
          <a:blip r:embed="rId4">
            <a:alphaModFix/>
          </a:blip>
          <a:srcRect/>
          <a:stretch/>
        </p:blipFill>
        <p:spPr>
          <a:xfrm>
            <a:off x="1793142" y="7367653"/>
            <a:ext cx="3973384" cy="2472528"/>
          </a:xfrm>
          <a:prstGeom prst="rect">
            <a:avLst/>
          </a:prstGeom>
          <a:noFill/>
          <a:ln>
            <a:noFill/>
          </a:ln>
        </p:spPr>
      </p:pic>
      <p:sp>
        <p:nvSpPr>
          <p:cNvPr id="705" name="Google Shape;705;p24"/>
          <p:cNvSpPr txBox="1">
            <a:spLocks noGrp="1"/>
          </p:cNvSpPr>
          <p:nvPr>
            <p:ph type="sldNum" idx="12"/>
          </p:nvPr>
        </p:nvSpPr>
        <p:spPr>
          <a:xfrm>
            <a:off x="7056390" y="10311112"/>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24</a:t>
            </a:fld>
            <a:endParaRPr/>
          </a:p>
        </p:txBody>
      </p:sp>
      <p:sp>
        <p:nvSpPr>
          <p:cNvPr id="706" name="Google Shape;706;p24"/>
          <p:cNvSpPr txBox="1">
            <a:spLocks noGrp="1"/>
          </p:cNvSpPr>
          <p:nvPr>
            <p:ph type="body" idx="1"/>
          </p:nvPr>
        </p:nvSpPr>
        <p:spPr>
          <a:xfrm>
            <a:off x="152400" y="137548"/>
            <a:ext cx="5153892" cy="845776"/>
          </a:xfrm>
          <a:prstGeom prst="rect">
            <a:avLst/>
          </a:prstGeom>
          <a:solidFill>
            <a:srgbClr val="274C60"/>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None/>
            </a:pPr>
            <a:r>
              <a:rPr lang="en-GB" sz="2400">
                <a:latin typeface="Verdana"/>
                <a:ea typeface="Verdana"/>
                <a:cs typeface="Verdana"/>
                <a:sym typeface="Verdana"/>
              </a:rPr>
              <a:t>Basics Getting YouTube Channel Ready</a:t>
            </a:r>
            <a:endParaRPr/>
          </a:p>
        </p:txBody>
      </p:sp>
      <p:sp>
        <p:nvSpPr>
          <p:cNvPr id="707" name="Google Shape;707;p24"/>
          <p:cNvSpPr txBox="1">
            <a:spLocks noGrp="1"/>
          </p:cNvSpPr>
          <p:nvPr>
            <p:ph type="body" idx="3"/>
          </p:nvPr>
        </p:nvSpPr>
        <p:spPr>
          <a:xfrm>
            <a:off x="395996" y="1088526"/>
            <a:ext cx="6839193" cy="74360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000"/>
              <a:buNone/>
            </a:pPr>
            <a:r>
              <a:rPr lang="en-GB" sz="2000" i="0">
                <a:latin typeface="Verdana"/>
                <a:ea typeface="Verdana"/>
                <a:cs typeface="Verdana"/>
                <a:sym typeface="Verdana"/>
              </a:rPr>
              <a:t>For Tourism Businesses</a:t>
            </a:r>
            <a:endParaRPr/>
          </a:p>
        </p:txBody>
      </p:sp>
      <p:sp>
        <p:nvSpPr>
          <p:cNvPr id="708" name="Google Shape;708;p24"/>
          <p:cNvSpPr txBox="1">
            <a:spLocks noGrp="1"/>
          </p:cNvSpPr>
          <p:nvPr>
            <p:ph type="body" idx="4"/>
          </p:nvPr>
        </p:nvSpPr>
        <p:spPr>
          <a:xfrm>
            <a:off x="514877" y="1526151"/>
            <a:ext cx="6529917" cy="273601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400"/>
              <a:buNone/>
            </a:pPr>
            <a:r>
              <a:rPr lang="en-GB" sz="1400" b="0" i="0">
                <a:latin typeface="Verdana"/>
                <a:ea typeface="Verdana"/>
                <a:cs typeface="Verdana"/>
                <a:sym typeface="Verdana"/>
              </a:rPr>
              <a:t>Your business can use YouTube to </a:t>
            </a:r>
            <a:r>
              <a:rPr lang="en-GB" sz="1400" b="1" i="0">
                <a:latin typeface="Verdana"/>
                <a:ea typeface="Verdana"/>
                <a:cs typeface="Verdana"/>
                <a:sym typeface="Verdana"/>
              </a:rPr>
              <a:t>address customer questions, promote brand messages, portray life at the office, and much more</a:t>
            </a:r>
            <a:r>
              <a:rPr lang="en-GB" sz="1400" b="0" i="0">
                <a:latin typeface="Verdana"/>
                <a:ea typeface="Verdana"/>
                <a:cs typeface="Verdana"/>
                <a:sym typeface="Verdana"/>
              </a:rPr>
              <a:t>. The reach, engagement opportunity, and conversions are there; it's just a matter of getting started</a:t>
            </a:r>
            <a:endParaRPr/>
          </a:p>
          <a:p>
            <a:pPr marL="0" lvl="0" indent="0" algn="just" rtl="0">
              <a:lnSpc>
                <a:spcPct val="100000"/>
              </a:lnSpc>
              <a:spcBef>
                <a:spcPts val="0"/>
              </a:spcBef>
              <a:spcAft>
                <a:spcPts val="0"/>
              </a:spcAft>
              <a:buClr>
                <a:schemeClr val="lt1"/>
              </a:buClr>
              <a:buSzPts val="1400"/>
              <a:buNone/>
            </a:pPr>
            <a:endParaRPr sz="1400">
              <a:latin typeface="Verdana"/>
              <a:ea typeface="Verdana"/>
              <a:cs typeface="Verdana"/>
              <a:sym typeface="Verdana"/>
            </a:endParaRPr>
          </a:p>
          <a:p>
            <a:pPr marL="0" lvl="0" indent="0" algn="just" rtl="0">
              <a:lnSpc>
                <a:spcPct val="100000"/>
              </a:lnSpc>
              <a:spcBef>
                <a:spcPts val="0"/>
              </a:spcBef>
              <a:spcAft>
                <a:spcPts val="0"/>
              </a:spcAft>
              <a:buClr>
                <a:schemeClr val="lt1"/>
              </a:buClr>
              <a:buSzPts val="1600"/>
              <a:buNone/>
            </a:pPr>
            <a:r>
              <a:rPr lang="en-GB" sz="1600" b="1">
                <a:latin typeface="Verdana"/>
                <a:ea typeface="Verdana"/>
                <a:cs typeface="Verdana"/>
                <a:sym typeface="Verdana"/>
              </a:rPr>
              <a:t>SPECIAL INGREDIENTS </a:t>
            </a:r>
            <a:r>
              <a:rPr lang="en-GB" sz="1400">
                <a:latin typeface="Verdana"/>
                <a:ea typeface="Verdana"/>
                <a:cs typeface="Verdana"/>
                <a:sym typeface="Verdana"/>
              </a:rPr>
              <a:t>to get the most out of your channel </a:t>
            </a:r>
            <a:endParaRPr/>
          </a:p>
          <a:p>
            <a:pPr marL="0" lvl="0" indent="0" algn="just" rtl="0">
              <a:lnSpc>
                <a:spcPct val="100000"/>
              </a:lnSpc>
              <a:spcBef>
                <a:spcPts val="0"/>
              </a:spcBef>
              <a:spcAft>
                <a:spcPts val="0"/>
              </a:spcAft>
              <a:buClr>
                <a:schemeClr val="lt1"/>
              </a:buClr>
              <a:buSzPts val="1400"/>
              <a:buNone/>
            </a:pPr>
            <a:endParaRPr sz="1400">
              <a:latin typeface="Verdana"/>
              <a:ea typeface="Verdana"/>
              <a:cs typeface="Verdana"/>
              <a:sym typeface="Verdana"/>
            </a:endParaRPr>
          </a:p>
          <a:p>
            <a:pPr marL="285750" lvl="0" indent="-285750" algn="just" rtl="0">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Chose a </a:t>
            </a:r>
            <a:r>
              <a:rPr lang="en-GB" sz="1400" b="1">
                <a:latin typeface="Verdana"/>
                <a:ea typeface="Verdana"/>
                <a:cs typeface="Verdana"/>
                <a:sym typeface="Verdana"/>
              </a:rPr>
              <a:t>NAME</a:t>
            </a:r>
            <a:r>
              <a:rPr lang="en-GB" sz="1400">
                <a:latin typeface="Verdana"/>
                <a:ea typeface="Verdana"/>
                <a:cs typeface="Verdana"/>
                <a:sym typeface="Verdana"/>
              </a:rPr>
              <a:t> for your channel, make sure it aligns with your business or use your business name</a:t>
            </a:r>
            <a:endParaRPr/>
          </a:p>
          <a:p>
            <a:pPr marL="285750" lvl="0" indent="-285750" algn="just" rtl="0">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Use </a:t>
            </a:r>
            <a:r>
              <a:rPr lang="en-GB" sz="1400" b="1">
                <a:latin typeface="Verdana"/>
                <a:ea typeface="Verdana"/>
                <a:cs typeface="Verdana"/>
                <a:sym typeface="Verdana"/>
              </a:rPr>
              <a:t>HASHTAGS</a:t>
            </a:r>
            <a:r>
              <a:rPr lang="en-GB" sz="1400">
                <a:latin typeface="Verdana"/>
                <a:ea typeface="Verdana"/>
                <a:cs typeface="Verdana"/>
                <a:sym typeface="Verdana"/>
              </a:rPr>
              <a:t> and make sure your </a:t>
            </a:r>
            <a:r>
              <a:rPr lang="en-GB" sz="1400" b="1">
                <a:latin typeface="Verdana"/>
                <a:ea typeface="Verdana"/>
                <a:cs typeface="Verdana"/>
                <a:sym typeface="Verdana"/>
              </a:rPr>
              <a:t>SUBTITLES</a:t>
            </a:r>
            <a:r>
              <a:rPr lang="en-GB" sz="1400">
                <a:latin typeface="Verdana"/>
                <a:ea typeface="Verdana"/>
                <a:cs typeface="Verdana"/>
                <a:sym typeface="Verdana"/>
              </a:rPr>
              <a:t> option is on</a:t>
            </a:r>
            <a:endParaRPr/>
          </a:p>
          <a:p>
            <a:pPr marL="285750" lvl="0" indent="-285750" algn="just" rtl="0">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It is good to focus topics under a </a:t>
            </a:r>
            <a:r>
              <a:rPr lang="en-GB" sz="1400" b="1">
                <a:latin typeface="Verdana"/>
                <a:ea typeface="Verdana"/>
                <a:cs typeface="Verdana"/>
                <a:sym typeface="Verdana"/>
              </a:rPr>
              <a:t>PLAYLIST</a:t>
            </a:r>
            <a:r>
              <a:rPr lang="en-GB" sz="1400">
                <a:latin typeface="Verdana"/>
                <a:ea typeface="Verdana"/>
                <a:cs typeface="Verdana"/>
                <a:sym typeface="Verdana"/>
              </a:rPr>
              <a:t> e.g., for certain types of guests a playlist for Outdoor Enthusiasts, Elderly, Luxury, Green Focused</a:t>
            </a:r>
            <a:endParaRPr/>
          </a:p>
          <a:p>
            <a:pPr marL="285750" lvl="0" indent="-285750" algn="just" rtl="0">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Create a </a:t>
            </a:r>
            <a:r>
              <a:rPr lang="en-GB" sz="1400" b="1">
                <a:latin typeface="Verdana"/>
                <a:ea typeface="Verdana"/>
                <a:cs typeface="Verdana"/>
                <a:sym typeface="Verdana"/>
              </a:rPr>
              <a:t>CHANNEL TRAILER </a:t>
            </a:r>
            <a:r>
              <a:rPr lang="en-GB" sz="1400">
                <a:latin typeface="Verdana"/>
                <a:ea typeface="Verdana"/>
                <a:cs typeface="Verdana"/>
                <a:sym typeface="Verdana"/>
              </a:rPr>
              <a:t>or </a:t>
            </a:r>
            <a:r>
              <a:rPr lang="en-GB" sz="1400" b="1">
                <a:latin typeface="Verdana"/>
                <a:ea typeface="Verdana"/>
                <a:cs typeface="Verdana"/>
                <a:sym typeface="Verdana"/>
              </a:rPr>
              <a:t>PROMOTIONAL VIDEO </a:t>
            </a:r>
            <a:r>
              <a:rPr lang="en-GB" sz="1400">
                <a:latin typeface="Verdana"/>
                <a:ea typeface="Verdana"/>
                <a:cs typeface="Verdana"/>
                <a:sym typeface="Verdana"/>
              </a:rPr>
              <a:t>and post it on YouTube. This should give a good overview of what you do answering the basic Why, Who, What, Where, When, How, and Why?</a:t>
            </a:r>
            <a:endParaRPr/>
          </a:p>
          <a:p>
            <a:pPr marL="285750" lvl="0" indent="-285750" algn="just" rtl="0">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Start creating videos and make sure they are </a:t>
            </a:r>
            <a:r>
              <a:rPr lang="en-GB" sz="1400" b="1">
                <a:latin typeface="Verdana"/>
                <a:ea typeface="Verdana"/>
                <a:cs typeface="Verdana"/>
                <a:sym typeface="Verdana"/>
              </a:rPr>
              <a:t>HIGH QUALITY, ENGAGING, </a:t>
            </a:r>
            <a:r>
              <a:rPr lang="en-GB" sz="1400">
                <a:latin typeface="Verdana"/>
                <a:ea typeface="Verdana"/>
                <a:cs typeface="Verdana"/>
                <a:sym typeface="Verdana"/>
              </a:rPr>
              <a:t>and interesting to watch with a call to action.</a:t>
            </a:r>
            <a:endParaRPr/>
          </a:p>
          <a:p>
            <a:pPr marL="285750" lvl="0" indent="-285750" algn="just" rtl="0">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Make sure to take advantage of your YouTube </a:t>
            </a:r>
            <a:r>
              <a:rPr lang="en-GB" sz="1400" b="1">
                <a:latin typeface="Verdana"/>
                <a:ea typeface="Verdana"/>
                <a:cs typeface="Verdana"/>
                <a:sym typeface="Verdana"/>
              </a:rPr>
              <a:t>DESCRIPTION BOX </a:t>
            </a:r>
            <a:r>
              <a:rPr lang="en-GB" sz="1400">
                <a:latin typeface="Verdana"/>
                <a:ea typeface="Verdana"/>
                <a:cs typeface="Verdana"/>
                <a:sym typeface="Verdana"/>
              </a:rPr>
              <a:t>so you can tell what your video is about and boost YouTube SEO. </a:t>
            </a:r>
            <a:endParaRPr/>
          </a:p>
          <a:p>
            <a:pPr marL="285750" lvl="0" indent="-285750" algn="just" rtl="0">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Don’t forget to </a:t>
            </a:r>
            <a:r>
              <a:rPr lang="en-GB" sz="1400" b="1">
                <a:latin typeface="Verdana"/>
                <a:ea typeface="Verdana"/>
                <a:cs typeface="Verdana"/>
                <a:sym typeface="Verdana"/>
              </a:rPr>
              <a:t>SHARE</a:t>
            </a:r>
            <a:r>
              <a:rPr lang="en-GB" sz="1400">
                <a:latin typeface="Verdana"/>
                <a:ea typeface="Verdana"/>
                <a:cs typeface="Verdana"/>
                <a:sym typeface="Verdana"/>
              </a:rPr>
              <a:t> your videos on other channels and social media platforms.</a:t>
            </a:r>
            <a:endParaRPr sz="1400">
              <a:latin typeface="Verdana"/>
              <a:ea typeface="Verdana"/>
              <a:cs typeface="Verdana"/>
              <a:sym typeface="Verdana"/>
            </a:endParaRPr>
          </a:p>
        </p:txBody>
      </p:sp>
      <p:sp>
        <p:nvSpPr>
          <p:cNvPr id="709" name="Google Shape;709;p24"/>
          <p:cNvSpPr txBox="1">
            <a:spLocks noGrp="1"/>
          </p:cNvSpPr>
          <p:nvPr>
            <p:ph type="body" idx="1"/>
          </p:nvPr>
        </p:nvSpPr>
        <p:spPr>
          <a:xfrm>
            <a:off x="1793142" y="9945383"/>
            <a:ext cx="3973385" cy="725832"/>
          </a:xfrm>
          <a:prstGeom prst="rect">
            <a:avLst/>
          </a:prstGeom>
          <a:solidFill>
            <a:srgbClr val="274C60"/>
          </a:solidFill>
          <a:ln>
            <a:noFill/>
          </a:ln>
        </p:spPr>
        <p:txBody>
          <a:bodyPr spcFirstLastPara="1" wrap="square" lIns="91425" tIns="45700" rIns="91425" bIns="45700" anchor="ctr" anchorCtr="0">
            <a:noAutofit/>
          </a:bodyPr>
          <a:lstStyle/>
          <a:p>
            <a:pPr marL="518236" marR="0" lvl="0" indent="-518236" algn="l" rtl="0">
              <a:lnSpc>
                <a:spcPct val="100000"/>
              </a:lnSpc>
              <a:spcBef>
                <a:spcPts val="0"/>
              </a:spcBef>
              <a:spcAft>
                <a:spcPts val="0"/>
              </a:spcAft>
              <a:buClr>
                <a:schemeClr val="lt1"/>
              </a:buClr>
              <a:buSzPts val="1600"/>
              <a:buFont typeface="Arial"/>
              <a:buChar char="•"/>
            </a:pPr>
            <a:r>
              <a:rPr lang="en-GB" sz="1600" b="0" u="sng">
                <a:solidFill>
                  <a:schemeClr val="lt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https://www.youtube.com/watch?v=fVbZAZUI3yk</a:t>
            </a:r>
            <a:r>
              <a:rPr lang="en-GB" sz="1600" b="0">
                <a:solidFill>
                  <a:schemeClr val="lt1"/>
                </a:solidFill>
                <a:latin typeface="Verdana"/>
                <a:ea typeface="Verdana"/>
                <a:cs typeface="Verdana"/>
                <a:sym typeface="Verdana"/>
              </a:rPr>
              <a:t> </a:t>
            </a:r>
            <a:endParaRPr sz="1600" b="0">
              <a:solidFill>
                <a:schemeClr val="lt1"/>
              </a:solidFill>
              <a:latin typeface="Verdana"/>
              <a:ea typeface="Verdana"/>
              <a:cs typeface="Verdana"/>
              <a:sym typeface="Verdana"/>
            </a:endParaRPr>
          </a:p>
        </p:txBody>
      </p:sp>
      <p:pic>
        <p:nvPicPr>
          <p:cNvPr id="710" name="Google Shape;710;p24" descr="Cursor with solid fill"/>
          <p:cNvPicPr preferRelativeResize="0"/>
          <p:nvPr/>
        </p:nvPicPr>
        <p:blipFill rotWithShape="1">
          <a:blip r:embed="rId5">
            <a:alphaModFix/>
          </a:blip>
          <a:srcRect/>
          <a:stretch/>
        </p:blipFill>
        <p:spPr>
          <a:xfrm>
            <a:off x="5975635" y="9987209"/>
            <a:ext cx="914400" cy="914400"/>
          </a:xfrm>
          <a:prstGeom prst="rect">
            <a:avLst/>
          </a:prstGeom>
          <a:noFill/>
          <a:ln>
            <a:noFill/>
          </a:ln>
        </p:spPr>
      </p:pic>
      <p:pic>
        <p:nvPicPr>
          <p:cNvPr id="711" name="Google Shape;711;p24" descr="The YouTube logo: a history | Creative Bloq"/>
          <p:cNvPicPr preferRelativeResize="0"/>
          <p:nvPr/>
        </p:nvPicPr>
        <p:blipFill rotWithShape="1">
          <a:blip r:embed="rId6">
            <a:alphaModFix/>
          </a:blip>
          <a:srcRect t="18894" b="17079"/>
          <a:stretch/>
        </p:blipFill>
        <p:spPr>
          <a:xfrm>
            <a:off x="5269155" y="100344"/>
            <a:ext cx="2264114" cy="814016"/>
          </a:xfrm>
          <a:prstGeom prst="rect">
            <a:avLst/>
          </a:prstGeom>
          <a:noFill/>
          <a:ln>
            <a:noFill/>
          </a:ln>
        </p:spPr>
      </p:pic>
      <p:grpSp>
        <p:nvGrpSpPr>
          <p:cNvPr id="712" name="Google Shape;712;p24"/>
          <p:cNvGrpSpPr/>
          <p:nvPr/>
        </p:nvGrpSpPr>
        <p:grpSpPr>
          <a:xfrm>
            <a:off x="4714536" y="6797424"/>
            <a:ext cx="1261099" cy="1197817"/>
            <a:chOff x="3829989" y="3076065"/>
            <a:chExt cx="1095154" cy="1197817"/>
          </a:xfrm>
        </p:grpSpPr>
        <p:sp>
          <p:nvSpPr>
            <p:cNvPr id="713" name="Google Shape;713;p24">
              <a:hlinkClick r:id="rId7"/>
            </p:cNvPr>
            <p:cNvSpPr/>
            <p:nvPr/>
          </p:nvSpPr>
          <p:spPr>
            <a:xfrm>
              <a:off x="3829989" y="3076065"/>
              <a:ext cx="1095154"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D9A5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4" name="Google Shape;714;p24">
              <a:hlinkClick r:id="rId8"/>
            </p:cNvPr>
            <p:cNvSpPr/>
            <p:nvPr/>
          </p:nvSpPr>
          <p:spPr>
            <a:xfrm rot="585404">
              <a:off x="3971435" y="3420591"/>
              <a:ext cx="812261" cy="451406"/>
            </a:xfrm>
            <a:prstGeom prst="rect">
              <a:avLst/>
            </a:prstGeom>
            <a:solidFill>
              <a:srgbClr val="2D9A53"/>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CLICK TO VIEW</a:t>
              </a:r>
              <a:endParaRPr sz="1300" b="1">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25"/>
          <p:cNvSpPr txBox="1">
            <a:spLocks noGrp="1"/>
          </p:cNvSpPr>
          <p:nvPr>
            <p:ph type="body" idx="2"/>
          </p:nvPr>
        </p:nvSpPr>
        <p:spPr>
          <a:xfrm>
            <a:off x="492137" y="1522490"/>
            <a:ext cx="6554312" cy="9993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400"/>
              <a:buNone/>
            </a:pPr>
            <a:r>
              <a:rPr lang="en-GB" sz="1400" b="0" i="0">
                <a:latin typeface="Verdana"/>
                <a:ea typeface="Verdana"/>
                <a:cs typeface="Verdana"/>
                <a:sym typeface="Verdana"/>
              </a:rPr>
              <a:t>Now that you know how to set up your YouTube channel, you can start to fill it out by adding your logo, channel art, channel description and uploading your featured about video and other travel videos!</a:t>
            </a:r>
            <a:endParaRPr sz="1400">
              <a:latin typeface="Verdana"/>
              <a:ea typeface="Verdana"/>
              <a:cs typeface="Verdana"/>
              <a:sym typeface="Verdana"/>
            </a:endParaRPr>
          </a:p>
        </p:txBody>
      </p:sp>
      <p:sp>
        <p:nvSpPr>
          <p:cNvPr id="720" name="Google Shape;720;p25"/>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25</a:t>
            </a:fld>
            <a:endParaRPr/>
          </a:p>
        </p:txBody>
      </p:sp>
      <p:sp>
        <p:nvSpPr>
          <p:cNvPr id="721" name="Google Shape;721;p25"/>
          <p:cNvSpPr txBox="1">
            <a:spLocks noGrp="1"/>
          </p:cNvSpPr>
          <p:nvPr>
            <p:ph type="body" idx="1"/>
          </p:nvPr>
        </p:nvSpPr>
        <p:spPr>
          <a:xfrm>
            <a:off x="3532909" y="269053"/>
            <a:ext cx="3511060"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None/>
            </a:pPr>
            <a:r>
              <a:rPr lang="en-GB" sz="3200"/>
              <a:t>Now Optimise Your YouTube Channel</a:t>
            </a:r>
            <a:endParaRPr/>
          </a:p>
        </p:txBody>
      </p:sp>
      <p:sp>
        <p:nvSpPr>
          <p:cNvPr id="722" name="Google Shape;722;p25"/>
          <p:cNvSpPr txBox="1"/>
          <p:nvPr/>
        </p:nvSpPr>
        <p:spPr>
          <a:xfrm>
            <a:off x="492137" y="278144"/>
            <a:ext cx="4140443"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GB" sz="3200" b="1" i="0">
                <a:solidFill>
                  <a:schemeClr val="lt1"/>
                </a:solidFill>
                <a:latin typeface="Rockwell"/>
                <a:ea typeface="Rockwell"/>
                <a:cs typeface="Rockwell"/>
                <a:sym typeface="Rockwell"/>
              </a:rPr>
              <a:t>Time for ACTION!</a:t>
            </a:r>
            <a:endParaRPr/>
          </a:p>
        </p:txBody>
      </p:sp>
      <p:pic>
        <p:nvPicPr>
          <p:cNvPr id="723" name="Google Shape;723;p25" descr="Your New YouTube Channel View"/>
          <p:cNvPicPr preferRelativeResize="0"/>
          <p:nvPr/>
        </p:nvPicPr>
        <p:blipFill rotWithShape="1">
          <a:blip r:embed="rId3">
            <a:alphaModFix/>
          </a:blip>
          <a:srcRect r="2013"/>
          <a:stretch/>
        </p:blipFill>
        <p:spPr>
          <a:xfrm>
            <a:off x="419617" y="2371798"/>
            <a:ext cx="6649858" cy="3218755"/>
          </a:xfrm>
          <a:prstGeom prst="rect">
            <a:avLst/>
          </a:prstGeom>
          <a:noFill/>
          <a:ln>
            <a:noFill/>
          </a:ln>
        </p:spPr>
      </p:pic>
      <p:sp>
        <p:nvSpPr>
          <p:cNvPr id="724" name="Google Shape;724;p25"/>
          <p:cNvSpPr txBox="1"/>
          <p:nvPr/>
        </p:nvSpPr>
        <p:spPr>
          <a:xfrm>
            <a:off x="467118" y="5590554"/>
            <a:ext cx="662543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Verdana"/>
                <a:ea typeface="Verdana"/>
                <a:cs typeface="Verdana"/>
                <a:sym typeface="Verdana"/>
              </a:rPr>
              <a:t>Once you’ve started filling out your channel with awesome travel videos and organizing them into playlists, your channel will begin to look like this!</a:t>
            </a:r>
            <a:endParaRPr sz="1400">
              <a:solidFill>
                <a:schemeClr val="lt1"/>
              </a:solidFill>
              <a:latin typeface="Verdana"/>
              <a:ea typeface="Verdana"/>
              <a:cs typeface="Verdana"/>
              <a:sym typeface="Verdana"/>
            </a:endParaRPr>
          </a:p>
        </p:txBody>
      </p:sp>
      <p:pic>
        <p:nvPicPr>
          <p:cNvPr id="725" name="Google Shape;725;p25" descr="A Cruising Couple YouTube Channel"/>
          <p:cNvPicPr preferRelativeResize="0"/>
          <p:nvPr/>
        </p:nvPicPr>
        <p:blipFill rotWithShape="1">
          <a:blip r:embed="rId4">
            <a:alphaModFix/>
          </a:blip>
          <a:srcRect r="2013"/>
          <a:stretch/>
        </p:blipFill>
        <p:spPr>
          <a:xfrm>
            <a:off x="467118" y="6329218"/>
            <a:ext cx="6617768" cy="3444429"/>
          </a:xfrm>
          <a:prstGeom prst="rect">
            <a:avLst/>
          </a:prstGeom>
          <a:noFill/>
          <a:ln>
            <a:noFill/>
          </a:ln>
        </p:spPr>
      </p:pic>
      <p:grpSp>
        <p:nvGrpSpPr>
          <p:cNvPr id="726" name="Google Shape;726;p25"/>
          <p:cNvGrpSpPr/>
          <p:nvPr/>
        </p:nvGrpSpPr>
        <p:grpSpPr>
          <a:xfrm>
            <a:off x="5782870" y="9311428"/>
            <a:ext cx="1261099" cy="1197817"/>
            <a:chOff x="3829989" y="3076065"/>
            <a:chExt cx="1095154" cy="1197817"/>
          </a:xfrm>
        </p:grpSpPr>
        <p:sp>
          <p:nvSpPr>
            <p:cNvPr id="727" name="Google Shape;727;p25"/>
            <p:cNvSpPr/>
            <p:nvPr/>
          </p:nvSpPr>
          <p:spPr>
            <a:xfrm>
              <a:off x="3829989" y="3076065"/>
              <a:ext cx="1095154"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D9A5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8" name="Google Shape;728;p25"/>
            <p:cNvSpPr/>
            <p:nvPr/>
          </p:nvSpPr>
          <p:spPr>
            <a:xfrm rot="585404">
              <a:off x="3971435" y="3510359"/>
              <a:ext cx="812261" cy="271869"/>
            </a:xfrm>
            <a:prstGeom prst="rect">
              <a:avLst/>
            </a:prstGeom>
            <a:solidFill>
              <a:srgbClr val="2D9A53"/>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CLICK LINK</a:t>
              </a:r>
              <a:endParaRPr sz="1300" b="1">
                <a:solidFill>
                  <a:schemeClr val="lt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26"/>
          <p:cNvSpPr>
            <a:spLocks noGrp="1"/>
          </p:cNvSpPr>
          <p:nvPr>
            <p:ph type="pic" idx="2"/>
          </p:nvPr>
        </p:nvSpPr>
        <p:spPr>
          <a:xfrm>
            <a:off x="1441450" y="1054330"/>
            <a:ext cx="4690254" cy="2958870"/>
          </a:xfrm>
          <a:prstGeom prst="rect">
            <a:avLst/>
          </a:prstGeom>
          <a:solidFill>
            <a:srgbClr val="BFBFBF"/>
          </a:solidFill>
          <a:ln>
            <a:noFill/>
          </a:ln>
        </p:spPr>
      </p:sp>
      <p:sp>
        <p:nvSpPr>
          <p:cNvPr id="734" name="Google Shape;734;p26"/>
          <p:cNvSpPr txBox="1">
            <a:spLocks noGrp="1"/>
          </p:cNvSpPr>
          <p:nvPr>
            <p:ph type="body" idx="1"/>
          </p:nvPr>
        </p:nvSpPr>
        <p:spPr>
          <a:xfrm>
            <a:off x="529897" y="7162801"/>
            <a:ext cx="6538645" cy="32142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74C60"/>
              </a:buClr>
              <a:buSzPts val="1400"/>
              <a:buNone/>
            </a:pPr>
            <a:r>
              <a:rPr lang="en-GB" sz="1400">
                <a:latin typeface="Verdana"/>
                <a:ea typeface="Verdana"/>
                <a:cs typeface="Verdana"/>
                <a:sym typeface="Verdana"/>
              </a:rPr>
              <a:t>Every kind of mountain business from farming, wineries, tourism, bakeries, accommodation, jewellers, catering, gyms, guides, electric bike hire, olive oil production…and more.</a:t>
            </a:r>
            <a:endParaRPr/>
          </a:p>
          <a:p>
            <a:pPr marL="0" lvl="0" indent="0" algn="l" rtl="0">
              <a:lnSpc>
                <a:spcPct val="100000"/>
              </a:lnSpc>
              <a:spcBef>
                <a:spcPts val="0"/>
              </a:spcBef>
              <a:spcAft>
                <a:spcPts val="0"/>
              </a:spcAft>
              <a:buClr>
                <a:srgbClr val="274C60"/>
              </a:buClr>
              <a:buSzPts val="1400"/>
              <a:buNone/>
            </a:pPr>
            <a:endParaRPr sz="1400">
              <a:latin typeface="Verdana"/>
              <a:ea typeface="Verdana"/>
              <a:cs typeface="Verdana"/>
              <a:sym typeface="Verdana"/>
            </a:endParaRPr>
          </a:p>
          <a:p>
            <a:pPr marL="0" lvl="0" indent="0" algn="l" rtl="0">
              <a:lnSpc>
                <a:spcPct val="100000"/>
              </a:lnSpc>
              <a:spcBef>
                <a:spcPts val="0"/>
              </a:spcBef>
              <a:spcAft>
                <a:spcPts val="0"/>
              </a:spcAft>
              <a:buClr>
                <a:srgbClr val="274C60"/>
              </a:buClr>
              <a:buSzPts val="1400"/>
              <a:buNone/>
            </a:pPr>
            <a:r>
              <a:rPr lang="en-GB" sz="1400" b="1">
                <a:latin typeface="Verdana"/>
                <a:ea typeface="Verdana"/>
                <a:cs typeface="Verdana"/>
                <a:sym typeface="Verdana"/>
              </a:rPr>
              <a:t>Learn about their </a:t>
            </a:r>
            <a:endParaRPr/>
          </a:p>
          <a:p>
            <a:pPr marL="0" lvl="0" indent="0" algn="l" rtl="0">
              <a:lnSpc>
                <a:spcPct val="100000"/>
              </a:lnSpc>
              <a:spcBef>
                <a:spcPts val="0"/>
              </a:spcBef>
              <a:spcAft>
                <a:spcPts val="0"/>
              </a:spcAft>
              <a:buClr>
                <a:srgbClr val="274C60"/>
              </a:buClr>
              <a:buSzPts val="1400"/>
              <a:buNone/>
            </a:pPr>
            <a:endParaRPr sz="1400">
              <a:latin typeface="Verdana"/>
              <a:ea typeface="Verdana"/>
              <a:cs typeface="Verdana"/>
              <a:sym typeface="Verdana"/>
            </a:endParaRPr>
          </a:p>
          <a:p>
            <a:pPr marL="285750" lvl="0" indent="-285750" algn="l" rtl="0">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Backgrounds and business ideas and why they started their business</a:t>
            </a:r>
            <a:endParaRPr/>
          </a:p>
          <a:p>
            <a:pPr marL="285750" lvl="0" indent="-285750" algn="l" rtl="0">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Environmental initiatives</a:t>
            </a:r>
            <a:endParaRPr/>
          </a:p>
          <a:p>
            <a:pPr marL="285750" lvl="0" indent="-285750" algn="l" rtl="0">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Sustainability practices</a:t>
            </a:r>
            <a:endParaRPr/>
          </a:p>
          <a:p>
            <a:pPr marL="285750" lvl="0" indent="-285750" algn="l" rtl="0">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Innovative measures</a:t>
            </a:r>
            <a:endParaRPr/>
          </a:p>
          <a:p>
            <a:pPr marL="285750" lvl="0" indent="-285750" algn="l" rtl="0">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How they reinvented themselves, particularly after hard times</a:t>
            </a:r>
            <a:endParaRPr/>
          </a:p>
          <a:p>
            <a:pPr marL="285750" lvl="0" indent="-285750" algn="l" rtl="0">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Challenges faced and solutions they implemented </a:t>
            </a:r>
            <a:endParaRPr/>
          </a:p>
          <a:p>
            <a:pPr marL="285750" lvl="0" indent="-285750" algn="l" rtl="0">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How they connect with the community and their environments</a:t>
            </a:r>
            <a:endParaRPr/>
          </a:p>
          <a:p>
            <a:pPr marL="285750" lvl="0" indent="-285750" algn="l" rtl="0">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How they have diversified their products and experiences so they are aligned with the mountains and their customers</a:t>
            </a:r>
            <a:endParaRPr/>
          </a:p>
        </p:txBody>
      </p:sp>
      <p:sp>
        <p:nvSpPr>
          <p:cNvPr id="735" name="Google Shape;735;p26"/>
          <p:cNvSpPr txBox="1">
            <a:spLocks noGrp="1"/>
          </p:cNvSpPr>
          <p:nvPr>
            <p:ph type="body" idx="3"/>
          </p:nvPr>
        </p:nvSpPr>
        <p:spPr>
          <a:xfrm>
            <a:off x="395996" y="5297031"/>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en-GB"/>
              <a:t>Learn from Other Young Mountain Entrepreneurs and Leaders</a:t>
            </a:r>
            <a:endParaRPr/>
          </a:p>
        </p:txBody>
      </p:sp>
      <p:sp>
        <p:nvSpPr>
          <p:cNvPr id="736" name="Google Shape;736;p26"/>
          <p:cNvSpPr txBox="1">
            <a:spLocks noGrp="1"/>
          </p:cNvSpPr>
          <p:nvPr>
            <p:ph type="body" idx="4"/>
          </p:nvPr>
        </p:nvSpPr>
        <p:spPr>
          <a:xfrm>
            <a:off x="388443" y="6298598"/>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800"/>
              <a:buNone/>
            </a:pPr>
            <a:r>
              <a:rPr lang="en-GB"/>
              <a:t>Loads of Videos Covering Content Specifically for Mountain Entrepreneurs</a:t>
            </a:r>
            <a:endParaRPr/>
          </a:p>
        </p:txBody>
      </p:sp>
      <p:sp>
        <p:nvSpPr>
          <p:cNvPr id="737" name="Google Shape;737;p26"/>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26</a:t>
            </a:fld>
            <a:endParaRPr/>
          </a:p>
        </p:txBody>
      </p:sp>
      <p:pic>
        <p:nvPicPr>
          <p:cNvPr id="738" name="Google Shape;738;p26">
            <a:hlinkClick r:id="rId3"/>
          </p:cNvPr>
          <p:cNvPicPr preferRelativeResize="0"/>
          <p:nvPr/>
        </p:nvPicPr>
        <p:blipFill rotWithShape="1">
          <a:blip r:embed="rId4">
            <a:alphaModFix/>
          </a:blip>
          <a:srcRect/>
          <a:stretch/>
        </p:blipFill>
        <p:spPr>
          <a:xfrm>
            <a:off x="1427971" y="1044513"/>
            <a:ext cx="4690254" cy="296868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27"/>
          <p:cNvSpPr txBox="1">
            <a:spLocks noGrp="1"/>
          </p:cNvSpPr>
          <p:nvPr>
            <p:ph type="body" idx="1"/>
          </p:nvPr>
        </p:nvSpPr>
        <p:spPr>
          <a:xfrm>
            <a:off x="687997" y="1099823"/>
            <a:ext cx="5657458" cy="376426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400"/>
              <a:buNone/>
            </a:pPr>
            <a:r>
              <a:rPr lang="en-GB" sz="1400" b="0">
                <a:latin typeface="Verdana"/>
                <a:ea typeface="Verdana"/>
                <a:cs typeface="Verdana"/>
                <a:sym typeface="Verdana"/>
              </a:rPr>
              <a:t>Make Sure to Connect with us on our Social Media and Communication Channels;</a:t>
            </a:r>
            <a:endParaRPr/>
          </a:p>
          <a:p>
            <a:pPr marL="0" lvl="0" indent="0" algn="l" rtl="0">
              <a:lnSpc>
                <a:spcPct val="100000"/>
              </a:lnSpc>
              <a:spcBef>
                <a:spcPts val="0"/>
              </a:spcBef>
              <a:spcAft>
                <a:spcPts val="0"/>
              </a:spcAft>
              <a:buClr>
                <a:schemeClr val="lt1"/>
              </a:buClr>
              <a:buSzPts val="1400"/>
              <a:buNone/>
            </a:pPr>
            <a:endParaRPr sz="1400" b="0">
              <a:latin typeface="Verdana"/>
              <a:ea typeface="Verdana"/>
              <a:cs typeface="Verdana"/>
              <a:sym typeface="Verdana"/>
            </a:endParaRPr>
          </a:p>
          <a:p>
            <a:pPr marL="0" lvl="0" indent="0" algn="l" rtl="0">
              <a:lnSpc>
                <a:spcPct val="100000"/>
              </a:lnSpc>
              <a:spcBef>
                <a:spcPts val="0"/>
              </a:spcBef>
              <a:spcAft>
                <a:spcPts val="0"/>
              </a:spcAft>
              <a:buClr>
                <a:schemeClr val="lt1"/>
              </a:buClr>
              <a:buSzPts val="1400"/>
              <a:buNone/>
            </a:pPr>
            <a:endParaRPr sz="1400" b="0">
              <a:latin typeface="Verdana"/>
              <a:ea typeface="Verdana"/>
              <a:cs typeface="Verdana"/>
              <a:sym typeface="Verdana"/>
            </a:endParaRPr>
          </a:p>
          <a:p>
            <a:pPr marL="0" lvl="0" indent="0" algn="l" rtl="0">
              <a:lnSpc>
                <a:spcPct val="100000"/>
              </a:lnSpc>
              <a:spcBef>
                <a:spcPts val="0"/>
              </a:spcBef>
              <a:spcAft>
                <a:spcPts val="0"/>
              </a:spcAft>
              <a:buClr>
                <a:schemeClr val="lt1"/>
              </a:buClr>
              <a:buSzPts val="1400"/>
              <a:buNone/>
            </a:pPr>
            <a:r>
              <a:rPr lang="en-GB" sz="1400" i="0">
                <a:latin typeface="Verdana"/>
                <a:ea typeface="Verdana"/>
                <a:cs typeface="Verdana"/>
                <a:sym typeface="Verdana"/>
              </a:rPr>
              <a:t>YouTube </a:t>
            </a:r>
            <a:r>
              <a:rPr lang="en-GB" sz="1400" b="0" i="0" u="sng">
                <a:solidFill>
                  <a:schemeClr val="hlink"/>
                </a:solidFill>
                <a:latin typeface="Verdana"/>
                <a:ea typeface="Verdana"/>
                <a:cs typeface="Verdana"/>
                <a:sym typeface="Verdana"/>
                <a:hlinkClick r:id="rId3"/>
              </a:rPr>
              <a:t>https://www.youtube.com/@PEAK695/videos</a:t>
            </a:r>
            <a:r>
              <a:rPr lang="en-GB" sz="1400" b="0" i="0">
                <a:latin typeface="Verdana"/>
                <a:ea typeface="Verdana"/>
                <a:cs typeface="Verdana"/>
                <a:sym typeface="Verdana"/>
              </a:rPr>
              <a:t> </a:t>
            </a:r>
            <a:endParaRPr/>
          </a:p>
          <a:p>
            <a:pPr marL="0" lvl="0" indent="0" algn="l" rtl="0">
              <a:lnSpc>
                <a:spcPct val="100000"/>
              </a:lnSpc>
              <a:spcBef>
                <a:spcPts val="0"/>
              </a:spcBef>
              <a:spcAft>
                <a:spcPts val="0"/>
              </a:spcAft>
              <a:buClr>
                <a:schemeClr val="lt1"/>
              </a:buClr>
              <a:buSzPts val="1400"/>
              <a:buNone/>
            </a:pPr>
            <a:endParaRPr sz="1400" i="0">
              <a:latin typeface="Verdana"/>
              <a:ea typeface="Verdana"/>
              <a:cs typeface="Verdana"/>
              <a:sym typeface="Verdana"/>
            </a:endParaRPr>
          </a:p>
          <a:p>
            <a:pPr marL="0" lvl="0" indent="0" algn="l" rtl="0">
              <a:lnSpc>
                <a:spcPct val="100000"/>
              </a:lnSpc>
              <a:spcBef>
                <a:spcPts val="0"/>
              </a:spcBef>
              <a:spcAft>
                <a:spcPts val="0"/>
              </a:spcAft>
              <a:buClr>
                <a:schemeClr val="lt1"/>
              </a:buClr>
              <a:buSzPts val="1400"/>
              <a:buNone/>
            </a:pPr>
            <a:r>
              <a:rPr lang="en-GB" sz="1400" i="0">
                <a:latin typeface="Verdana"/>
                <a:ea typeface="Verdana"/>
                <a:cs typeface="Verdana"/>
                <a:sym typeface="Verdana"/>
              </a:rPr>
              <a:t>Website </a:t>
            </a:r>
            <a:r>
              <a:rPr lang="en-GB" sz="1400" b="0" i="0" u="sng">
                <a:solidFill>
                  <a:schemeClr val="hlink"/>
                </a:solidFill>
                <a:latin typeface="Verdana"/>
                <a:ea typeface="Verdana"/>
                <a:cs typeface="Verdana"/>
                <a:sym typeface="Verdana"/>
                <a:hlinkClick r:id="rId4"/>
              </a:rPr>
              <a:t>https://www.peakentrepreneurs.eu/</a:t>
            </a:r>
            <a:endParaRPr sz="1400" b="0" i="0">
              <a:latin typeface="Verdana"/>
              <a:ea typeface="Verdana"/>
              <a:cs typeface="Verdana"/>
              <a:sym typeface="Verdana"/>
            </a:endParaRPr>
          </a:p>
          <a:p>
            <a:pPr marL="0" lvl="0" indent="0" algn="l" rtl="0">
              <a:lnSpc>
                <a:spcPct val="100000"/>
              </a:lnSpc>
              <a:spcBef>
                <a:spcPts val="0"/>
              </a:spcBef>
              <a:spcAft>
                <a:spcPts val="0"/>
              </a:spcAft>
              <a:buClr>
                <a:schemeClr val="lt1"/>
              </a:buClr>
              <a:buSzPts val="1400"/>
              <a:buNone/>
            </a:pPr>
            <a:endParaRPr sz="1400" b="0" i="0">
              <a:latin typeface="Verdana"/>
              <a:ea typeface="Verdana"/>
              <a:cs typeface="Verdana"/>
              <a:sym typeface="Verdana"/>
            </a:endParaRPr>
          </a:p>
          <a:p>
            <a:pPr marL="0" lvl="0" indent="0" algn="l" rtl="0">
              <a:lnSpc>
                <a:spcPct val="100000"/>
              </a:lnSpc>
              <a:spcBef>
                <a:spcPts val="0"/>
              </a:spcBef>
              <a:spcAft>
                <a:spcPts val="0"/>
              </a:spcAft>
              <a:buClr>
                <a:schemeClr val="lt1"/>
              </a:buClr>
              <a:buSzPts val="1400"/>
              <a:buNone/>
            </a:pPr>
            <a:r>
              <a:rPr lang="en-GB" sz="1400" i="0">
                <a:latin typeface="Verdana"/>
                <a:ea typeface="Verdana"/>
                <a:cs typeface="Verdana"/>
                <a:sym typeface="Verdana"/>
              </a:rPr>
              <a:t>Facebook </a:t>
            </a:r>
            <a:r>
              <a:rPr lang="en-GB" sz="1400" b="0" i="0" u="sng">
                <a:solidFill>
                  <a:schemeClr val="hlink"/>
                </a:solidFill>
                <a:latin typeface="Verdana"/>
                <a:ea typeface="Verdana"/>
                <a:cs typeface="Verdana"/>
                <a:sym typeface="Verdana"/>
                <a:hlinkClick r:id="rId5"/>
              </a:rPr>
              <a:t>https://www.facebook.com/thePEAK..</a:t>
            </a:r>
            <a:endParaRPr sz="1400" b="0" i="0">
              <a:latin typeface="Verdana"/>
              <a:ea typeface="Verdana"/>
              <a:cs typeface="Verdana"/>
              <a:sym typeface="Verdana"/>
            </a:endParaRPr>
          </a:p>
          <a:p>
            <a:pPr marL="0" lvl="0" indent="0" algn="l" rtl="0">
              <a:lnSpc>
                <a:spcPct val="100000"/>
              </a:lnSpc>
              <a:spcBef>
                <a:spcPts val="0"/>
              </a:spcBef>
              <a:spcAft>
                <a:spcPts val="0"/>
              </a:spcAft>
              <a:buClr>
                <a:schemeClr val="lt1"/>
              </a:buClr>
              <a:buSzPts val="1400"/>
              <a:buNone/>
            </a:pPr>
            <a:endParaRPr sz="1400" b="0" i="0">
              <a:latin typeface="Verdana"/>
              <a:ea typeface="Verdana"/>
              <a:cs typeface="Verdana"/>
              <a:sym typeface="Verdana"/>
            </a:endParaRPr>
          </a:p>
          <a:p>
            <a:pPr marL="0" lvl="0" indent="0" algn="l" rtl="0">
              <a:lnSpc>
                <a:spcPct val="100000"/>
              </a:lnSpc>
              <a:spcBef>
                <a:spcPts val="0"/>
              </a:spcBef>
              <a:spcAft>
                <a:spcPts val="0"/>
              </a:spcAft>
              <a:buClr>
                <a:schemeClr val="lt1"/>
              </a:buClr>
              <a:buSzPts val="1400"/>
              <a:buNone/>
            </a:pPr>
            <a:r>
              <a:rPr lang="en-GB" sz="1400" i="0">
                <a:latin typeface="Verdana"/>
                <a:ea typeface="Verdana"/>
                <a:cs typeface="Verdana"/>
                <a:sym typeface="Verdana"/>
              </a:rPr>
              <a:t>Twitter </a:t>
            </a:r>
            <a:r>
              <a:rPr lang="en-GB" sz="1400" b="0" i="0" u="sng">
                <a:solidFill>
                  <a:schemeClr val="hlink"/>
                </a:solidFill>
                <a:latin typeface="Verdana"/>
                <a:ea typeface="Verdana"/>
                <a:cs typeface="Verdana"/>
                <a:sym typeface="Verdana"/>
                <a:hlinkClick r:id="rId6"/>
              </a:rPr>
              <a:t>https://twitter.com/ThePEAK1</a:t>
            </a:r>
            <a:r>
              <a:rPr lang="en-GB" sz="1400" b="0" i="0">
                <a:latin typeface="Verdana"/>
                <a:ea typeface="Verdana"/>
                <a:cs typeface="Verdana"/>
                <a:sym typeface="Verdana"/>
              </a:rPr>
              <a:t> </a:t>
            </a:r>
            <a:endParaRPr/>
          </a:p>
          <a:p>
            <a:pPr marL="0" lvl="0" indent="0" algn="l" rtl="0">
              <a:lnSpc>
                <a:spcPct val="100000"/>
              </a:lnSpc>
              <a:spcBef>
                <a:spcPts val="0"/>
              </a:spcBef>
              <a:spcAft>
                <a:spcPts val="0"/>
              </a:spcAft>
              <a:buClr>
                <a:schemeClr val="lt1"/>
              </a:buClr>
              <a:buSzPts val="1400"/>
              <a:buNone/>
            </a:pPr>
            <a:endParaRPr sz="1400" b="0" i="0">
              <a:latin typeface="Verdana"/>
              <a:ea typeface="Verdana"/>
              <a:cs typeface="Verdana"/>
              <a:sym typeface="Verdana"/>
            </a:endParaRPr>
          </a:p>
          <a:p>
            <a:pPr marL="0" lvl="0" indent="0" algn="l" rtl="0">
              <a:lnSpc>
                <a:spcPct val="100000"/>
              </a:lnSpc>
              <a:spcBef>
                <a:spcPts val="0"/>
              </a:spcBef>
              <a:spcAft>
                <a:spcPts val="0"/>
              </a:spcAft>
              <a:buClr>
                <a:schemeClr val="lt1"/>
              </a:buClr>
              <a:buSzPts val="1400"/>
              <a:buNone/>
            </a:pPr>
            <a:r>
              <a:rPr lang="en-GB" sz="1400" i="0">
                <a:latin typeface="Verdana"/>
                <a:ea typeface="Verdana"/>
                <a:cs typeface="Verdana"/>
                <a:sym typeface="Verdana"/>
              </a:rPr>
              <a:t>Instagram </a:t>
            </a:r>
            <a:r>
              <a:rPr lang="en-GB" sz="1400" b="0" i="0" u="sng">
                <a:solidFill>
                  <a:schemeClr val="hlink"/>
                </a:solidFill>
                <a:latin typeface="Verdana"/>
                <a:ea typeface="Verdana"/>
                <a:cs typeface="Verdana"/>
                <a:sym typeface="Verdana"/>
                <a:hlinkClick r:id="rId7"/>
              </a:rPr>
              <a:t>https://www.instagram.com/thePEAK/</a:t>
            </a:r>
            <a:r>
              <a:rPr lang="en-GB" sz="1400" b="0" i="0">
                <a:latin typeface="Verdana"/>
                <a:ea typeface="Verdana"/>
                <a:cs typeface="Verdana"/>
                <a:sym typeface="Verdana"/>
              </a:rPr>
              <a:t> </a:t>
            </a:r>
            <a:endParaRPr/>
          </a:p>
          <a:p>
            <a:pPr marL="0" lvl="0" indent="0" algn="l" rtl="0">
              <a:lnSpc>
                <a:spcPct val="100000"/>
              </a:lnSpc>
              <a:spcBef>
                <a:spcPts val="0"/>
              </a:spcBef>
              <a:spcAft>
                <a:spcPts val="0"/>
              </a:spcAft>
              <a:buClr>
                <a:schemeClr val="lt1"/>
              </a:buClr>
              <a:buSzPts val="1400"/>
              <a:buNone/>
            </a:pPr>
            <a:endParaRPr sz="1400" b="0" i="0" u="sng">
              <a:solidFill>
                <a:schemeClr val="hlink"/>
              </a:solidFill>
              <a:latin typeface="Verdana"/>
              <a:ea typeface="Verdana"/>
              <a:cs typeface="Verdana"/>
              <a:sym typeface="Verdana"/>
              <a:hlinkClick r:id="rId8"/>
            </a:endParaRPr>
          </a:p>
          <a:p>
            <a:pPr marL="0" lvl="0" indent="0" algn="l" rtl="0">
              <a:lnSpc>
                <a:spcPct val="100000"/>
              </a:lnSpc>
              <a:spcBef>
                <a:spcPts val="0"/>
              </a:spcBef>
              <a:spcAft>
                <a:spcPts val="0"/>
              </a:spcAft>
              <a:buClr>
                <a:schemeClr val="lt1"/>
              </a:buClr>
              <a:buSzPts val="1200"/>
              <a:buNone/>
            </a:pPr>
            <a:endParaRPr sz="1200" b="0" i="0" u="sng">
              <a:solidFill>
                <a:schemeClr val="hlink"/>
              </a:solidFill>
              <a:latin typeface="Verdana"/>
              <a:ea typeface="Verdana"/>
              <a:cs typeface="Verdana"/>
              <a:sym typeface="Verdana"/>
              <a:hlinkClick r:id="rId8"/>
            </a:endParaRPr>
          </a:p>
          <a:p>
            <a:pPr marL="0" lvl="0" indent="0" algn="l" rtl="0">
              <a:lnSpc>
                <a:spcPct val="100000"/>
              </a:lnSpc>
              <a:spcBef>
                <a:spcPts val="0"/>
              </a:spcBef>
              <a:spcAft>
                <a:spcPts val="0"/>
              </a:spcAft>
              <a:buClr>
                <a:schemeClr val="lt1"/>
              </a:buClr>
              <a:buSzPts val="1200"/>
              <a:buNone/>
            </a:pPr>
            <a:endParaRPr sz="1200" b="0" i="0" u="sng">
              <a:solidFill>
                <a:schemeClr val="hlink"/>
              </a:solidFill>
              <a:latin typeface="Verdana"/>
              <a:ea typeface="Verdana"/>
              <a:cs typeface="Verdana"/>
              <a:sym typeface="Verdana"/>
              <a:hlinkClick r:id="rId8"/>
            </a:endParaRPr>
          </a:p>
          <a:p>
            <a:pPr marL="0" lvl="0" indent="0" algn="l" rtl="0">
              <a:lnSpc>
                <a:spcPct val="100000"/>
              </a:lnSpc>
              <a:spcBef>
                <a:spcPts val="0"/>
              </a:spcBef>
              <a:spcAft>
                <a:spcPts val="0"/>
              </a:spcAft>
              <a:buClr>
                <a:schemeClr val="lt1"/>
              </a:buClr>
              <a:buSzPts val="1200"/>
              <a:buNone/>
            </a:pPr>
            <a:r>
              <a:rPr lang="en-GB" sz="1200" b="0" i="0" u="sng">
                <a:solidFill>
                  <a:schemeClr val="hlink"/>
                </a:solidFill>
                <a:latin typeface="Verdana"/>
                <a:ea typeface="Verdana"/>
                <a:cs typeface="Verdana"/>
                <a:sym typeface="Verdana"/>
                <a:hlinkClick r:id="rId8"/>
              </a:rPr>
              <a:t>#erasmusplus</a:t>
            </a:r>
            <a:r>
              <a:rPr lang="en-GB" sz="1200" b="0" i="0">
                <a:latin typeface="Verdana"/>
                <a:ea typeface="Verdana"/>
                <a:cs typeface="Verdana"/>
                <a:sym typeface="Verdana"/>
              </a:rPr>
              <a:t> </a:t>
            </a:r>
            <a:r>
              <a:rPr lang="en-GB" sz="1200" b="0" i="0" u="sng">
                <a:solidFill>
                  <a:schemeClr val="hlink"/>
                </a:solidFill>
                <a:latin typeface="Verdana"/>
                <a:ea typeface="Verdana"/>
                <a:cs typeface="Verdana"/>
                <a:sym typeface="Verdana"/>
                <a:hlinkClick r:id="rId9"/>
              </a:rPr>
              <a:t>#PEAKproject</a:t>
            </a:r>
            <a:r>
              <a:rPr lang="en-GB" sz="1200" b="0" i="0">
                <a:latin typeface="Verdana"/>
                <a:ea typeface="Verdana"/>
                <a:cs typeface="Verdana"/>
                <a:sym typeface="Verdana"/>
              </a:rPr>
              <a:t> </a:t>
            </a:r>
            <a:r>
              <a:rPr lang="en-GB" sz="1200" b="0" i="0" u="sng">
                <a:solidFill>
                  <a:schemeClr val="hlink"/>
                </a:solidFill>
                <a:latin typeface="Verdana"/>
                <a:ea typeface="Verdana"/>
                <a:cs typeface="Verdana"/>
                <a:sym typeface="Verdana"/>
                <a:hlinkClick r:id="rId10"/>
              </a:rPr>
              <a:t>#sustainabletourism</a:t>
            </a:r>
            <a:r>
              <a:rPr lang="en-GB" sz="1200" b="0" i="0">
                <a:latin typeface="Verdana"/>
                <a:ea typeface="Verdana"/>
                <a:cs typeface="Verdana"/>
                <a:sym typeface="Verdana"/>
              </a:rPr>
              <a:t> </a:t>
            </a:r>
            <a:r>
              <a:rPr lang="en-GB" sz="1200" b="0" i="0" u="sng">
                <a:solidFill>
                  <a:schemeClr val="hlink"/>
                </a:solidFill>
                <a:latin typeface="Verdana"/>
                <a:ea typeface="Verdana"/>
                <a:cs typeface="Verdana"/>
                <a:sym typeface="Verdana"/>
                <a:hlinkClick r:id="rId11"/>
              </a:rPr>
              <a:t>#europeanyouth</a:t>
            </a:r>
            <a:r>
              <a:rPr lang="en-GB" sz="1200" b="0" i="0">
                <a:latin typeface="Verdana"/>
                <a:ea typeface="Verdana"/>
                <a:cs typeface="Verdana"/>
                <a:sym typeface="Verdana"/>
              </a:rPr>
              <a:t> </a:t>
            </a:r>
            <a:r>
              <a:rPr lang="en-GB" sz="1200" b="0" i="0" u="sng">
                <a:solidFill>
                  <a:schemeClr val="hlink"/>
                </a:solidFill>
                <a:latin typeface="Verdana"/>
                <a:ea typeface="Verdana"/>
                <a:cs typeface="Verdana"/>
                <a:sym typeface="Verdana"/>
                <a:hlinkClick r:id="rId12"/>
              </a:rPr>
              <a:t>#PEAKism</a:t>
            </a:r>
            <a:endParaRPr sz="1200" b="0">
              <a:latin typeface="Verdana"/>
              <a:ea typeface="Verdana"/>
              <a:cs typeface="Verdana"/>
              <a:sym typeface="Verdana"/>
            </a:endParaRPr>
          </a:p>
        </p:txBody>
      </p:sp>
      <p:sp>
        <p:nvSpPr>
          <p:cNvPr id="744" name="Google Shape;744;p27"/>
          <p:cNvSpPr txBox="1">
            <a:spLocks noGrp="1"/>
          </p:cNvSpPr>
          <p:nvPr>
            <p:ph type="body" idx="3"/>
          </p:nvPr>
        </p:nvSpPr>
        <p:spPr>
          <a:xfrm>
            <a:off x="667108" y="385279"/>
            <a:ext cx="5472549" cy="76163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GB" sz="2400">
                <a:latin typeface="Verdana"/>
                <a:ea typeface="Verdana"/>
                <a:cs typeface="Verdana"/>
                <a:sym typeface="Verdana"/>
              </a:rPr>
              <a:t>Hope You Enjoyed this Guide!</a:t>
            </a:r>
            <a:endParaRPr/>
          </a:p>
        </p:txBody>
      </p:sp>
      <p:sp>
        <p:nvSpPr>
          <p:cNvPr id="745" name="Google Shape;745;p27"/>
          <p:cNvSpPr txBox="1"/>
          <p:nvPr/>
        </p:nvSpPr>
        <p:spPr>
          <a:xfrm>
            <a:off x="3519672" y="7002341"/>
            <a:ext cx="3562254" cy="50203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74C60"/>
              </a:buClr>
              <a:buSzPts val="1727"/>
              <a:buFont typeface="Arial"/>
              <a:buNone/>
            </a:pPr>
            <a:r>
              <a:rPr lang="en-GB" sz="1727" b="1" i="0">
                <a:solidFill>
                  <a:srgbClr val="274C60"/>
                </a:solidFill>
                <a:latin typeface="Calibri"/>
                <a:ea typeface="Calibri"/>
                <a:cs typeface="Calibri"/>
                <a:sym typeface="Calibri"/>
              </a:rPr>
              <a:t>Follow our journey here</a:t>
            </a:r>
            <a:endParaRPr sz="1727" b="1" i="0">
              <a:solidFill>
                <a:srgbClr val="274C60"/>
              </a:solidFill>
              <a:latin typeface="Calibri"/>
              <a:ea typeface="Calibri"/>
              <a:cs typeface="Calibri"/>
              <a:sym typeface="Calibri"/>
            </a:endParaRPr>
          </a:p>
        </p:txBody>
      </p:sp>
      <p:pic>
        <p:nvPicPr>
          <p:cNvPr id="746" name="Google Shape;746;p27"/>
          <p:cNvPicPr preferRelativeResize="0">
            <a:picLocks noGrp="1"/>
          </p:cNvPicPr>
          <p:nvPr>
            <p:ph type="pic" idx="2"/>
          </p:nvPr>
        </p:nvPicPr>
        <p:blipFill rotWithShape="1">
          <a:blip r:embed="rId13">
            <a:alphaModFix/>
          </a:blip>
          <a:srcRect t="15638" b="15638"/>
          <a:stretch/>
        </p:blipFill>
        <p:spPr>
          <a:xfrm>
            <a:off x="523131" y="0"/>
            <a:ext cx="6532566" cy="6734491"/>
          </a:xfrm>
          <a:prstGeom prst="rect">
            <a:avLst/>
          </a:prstGeom>
          <a:solidFill>
            <a:srgbClr val="D8D8D8"/>
          </a:solidFill>
          <a:ln>
            <a:noFill/>
          </a:ln>
        </p:spPr>
      </p:pic>
      <p:pic>
        <p:nvPicPr>
          <p:cNvPr id="747" name="Google Shape;747;p27"/>
          <p:cNvPicPr preferRelativeResize="0"/>
          <p:nvPr/>
        </p:nvPicPr>
        <p:blipFill rotWithShape="1">
          <a:blip r:embed="rId14">
            <a:alphaModFix/>
          </a:blip>
          <a:srcRect/>
          <a:stretch/>
        </p:blipFill>
        <p:spPr>
          <a:xfrm>
            <a:off x="329482" y="5332993"/>
            <a:ext cx="4599085" cy="2802994"/>
          </a:xfrm>
          <a:prstGeom prst="rect">
            <a:avLst/>
          </a:prstGeom>
          <a:noFill/>
          <a:ln>
            <a:noFill/>
          </a:ln>
        </p:spPr>
      </p:pic>
      <p:grpSp>
        <p:nvGrpSpPr>
          <p:cNvPr id="748" name="Google Shape;748;p27"/>
          <p:cNvGrpSpPr/>
          <p:nvPr/>
        </p:nvGrpSpPr>
        <p:grpSpPr>
          <a:xfrm>
            <a:off x="5300799" y="7602992"/>
            <a:ext cx="1672075" cy="378735"/>
            <a:chOff x="4640796" y="8641127"/>
            <a:chExt cx="1672075" cy="378735"/>
          </a:xfrm>
        </p:grpSpPr>
        <p:sp>
          <p:nvSpPr>
            <p:cNvPr id="749" name="Google Shape;749;p27"/>
            <p:cNvSpPr txBox="1"/>
            <p:nvPr/>
          </p:nvSpPr>
          <p:spPr>
            <a:xfrm>
              <a:off x="4640796" y="8641127"/>
              <a:ext cx="296848" cy="378735"/>
            </a:xfrm>
            <a:prstGeom prst="rect">
              <a:avLst/>
            </a:prstGeom>
            <a:noFill/>
            <a:ln>
              <a:noFill/>
            </a:ln>
          </p:spPr>
          <p:txBody>
            <a:bodyPr spcFirstLastPara="1" wrap="square" lIns="65600" tIns="65600" rIns="65600" bIns="65600" anchor="ctr" anchorCtr="0">
              <a:spAutoFit/>
            </a:bodyPr>
            <a:lstStyle/>
            <a:p>
              <a:pPr marL="0" marR="0" lvl="0" indent="0" algn="ctr" rtl="0">
                <a:lnSpc>
                  <a:spcPct val="100000"/>
                </a:lnSpc>
                <a:spcBef>
                  <a:spcPts val="0"/>
                </a:spcBef>
                <a:spcAft>
                  <a:spcPts val="0"/>
                </a:spcAft>
                <a:buClr>
                  <a:schemeClr val="lt1"/>
                </a:buClr>
                <a:buSzPts val="1600"/>
                <a:buFont typeface="Calibri"/>
                <a:buNone/>
              </a:pPr>
              <a:r>
                <a:rPr lang="en-GB" sz="16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a:t>
              </a:r>
              <a:endParaRPr sz="1600" b="0" i="0" u="none" strike="noStrike" cap="none">
                <a:solidFill>
                  <a:schemeClr val="lt1"/>
                </a:solidFill>
                <a:latin typeface="Calibri"/>
                <a:ea typeface="Calibri"/>
                <a:cs typeface="Calibri"/>
                <a:sym typeface="Calibri"/>
              </a:endParaRPr>
            </a:p>
          </p:txBody>
        </p:sp>
        <p:sp>
          <p:nvSpPr>
            <p:cNvPr id="750" name="Google Shape;750;p27"/>
            <p:cNvSpPr txBox="1"/>
            <p:nvPr/>
          </p:nvSpPr>
          <p:spPr>
            <a:xfrm>
              <a:off x="4985447" y="8641127"/>
              <a:ext cx="296848" cy="378735"/>
            </a:xfrm>
            <a:prstGeom prst="rect">
              <a:avLst/>
            </a:prstGeom>
            <a:noFill/>
            <a:ln>
              <a:noFill/>
            </a:ln>
          </p:spPr>
          <p:txBody>
            <a:bodyPr spcFirstLastPara="1" wrap="square" lIns="65600" tIns="65600" rIns="65600" bIns="65600" anchor="ctr" anchorCtr="0">
              <a:spAutoFit/>
            </a:bodyPr>
            <a:lstStyle/>
            <a:p>
              <a:pPr marL="0" marR="0" lvl="0" indent="0" algn="ctr" rtl="0">
                <a:lnSpc>
                  <a:spcPct val="100000"/>
                </a:lnSpc>
                <a:spcBef>
                  <a:spcPts val="0"/>
                </a:spcBef>
                <a:spcAft>
                  <a:spcPts val="0"/>
                </a:spcAft>
                <a:buClr>
                  <a:schemeClr val="lt1"/>
                </a:buClr>
                <a:buSzPts val="1600"/>
                <a:buFont typeface="Calibri"/>
                <a:buNone/>
              </a:pPr>
              <a:r>
                <a:rPr lang="en-GB" sz="1600" b="0" i="0" u="sng" strike="noStrike" cap="none">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a:t>
              </a:r>
              <a:endParaRPr sz="1600" b="0" i="0" u="none" strike="noStrike" cap="none">
                <a:solidFill>
                  <a:schemeClr val="lt1"/>
                </a:solidFill>
                <a:latin typeface="Calibri"/>
                <a:ea typeface="Calibri"/>
                <a:cs typeface="Calibri"/>
                <a:sym typeface="Calibri"/>
              </a:endParaRPr>
            </a:p>
          </p:txBody>
        </p:sp>
        <p:sp>
          <p:nvSpPr>
            <p:cNvPr id="751" name="Google Shape;751;p27"/>
            <p:cNvSpPr txBox="1"/>
            <p:nvPr/>
          </p:nvSpPr>
          <p:spPr>
            <a:xfrm>
              <a:off x="5322095" y="8641127"/>
              <a:ext cx="296848" cy="378735"/>
            </a:xfrm>
            <a:prstGeom prst="rect">
              <a:avLst/>
            </a:prstGeom>
            <a:noFill/>
            <a:ln>
              <a:noFill/>
            </a:ln>
          </p:spPr>
          <p:txBody>
            <a:bodyPr spcFirstLastPara="1" wrap="square" lIns="65600" tIns="65600" rIns="65600" bIns="65600" anchor="ctr" anchorCtr="0">
              <a:spAutoFit/>
            </a:bodyPr>
            <a:lstStyle/>
            <a:p>
              <a:pPr marL="0" marR="0" lvl="0" indent="0" algn="ctr" rtl="0">
                <a:lnSpc>
                  <a:spcPct val="100000"/>
                </a:lnSpc>
                <a:spcBef>
                  <a:spcPts val="0"/>
                </a:spcBef>
                <a:spcAft>
                  <a:spcPts val="0"/>
                </a:spcAft>
                <a:buClr>
                  <a:schemeClr val="lt1"/>
                </a:buClr>
                <a:buSzPts val="1600"/>
                <a:buFont typeface="Calibri"/>
                <a:buNone/>
              </a:pPr>
              <a:r>
                <a:rPr lang="en-GB" sz="1600" u="sng">
                  <a:solidFill>
                    <a:schemeClr val="lt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W</a:t>
              </a:r>
              <a:endParaRPr sz="1600" b="0" i="0" u="none" strike="noStrike" cap="none">
                <a:solidFill>
                  <a:schemeClr val="lt1"/>
                </a:solidFill>
                <a:latin typeface="Calibri"/>
                <a:ea typeface="Calibri"/>
                <a:cs typeface="Calibri"/>
                <a:sym typeface="Calibri"/>
              </a:endParaRPr>
            </a:p>
          </p:txBody>
        </p:sp>
        <p:sp>
          <p:nvSpPr>
            <p:cNvPr id="752" name="Google Shape;752;p27"/>
            <p:cNvSpPr txBox="1"/>
            <p:nvPr/>
          </p:nvSpPr>
          <p:spPr>
            <a:xfrm>
              <a:off x="5680700" y="8641127"/>
              <a:ext cx="296848" cy="378735"/>
            </a:xfrm>
            <a:prstGeom prst="rect">
              <a:avLst/>
            </a:prstGeom>
            <a:noFill/>
            <a:ln>
              <a:noFill/>
            </a:ln>
          </p:spPr>
          <p:txBody>
            <a:bodyPr spcFirstLastPara="1" wrap="square" lIns="65600" tIns="65600" rIns="65600" bIns="65600" anchor="ctr" anchorCtr="0">
              <a:spAutoFit/>
            </a:bodyPr>
            <a:lstStyle/>
            <a:p>
              <a:pPr marL="0" marR="0" lvl="0" indent="0" algn="ctr" rtl="0">
                <a:lnSpc>
                  <a:spcPct val="100000"/>
                </a:lnSpc>
                <a:spcBef>
                  <a:spcPts val="0"/>
                </a:spcBef>
                <a:spcAft>
                  <a:spcPts val="0"/>
                </a:spcAft>
                <a:buClr>
                  <a:schemeClr val="lt1"/>
                </a:buClr>
                <a:buSzPts val="1600"/>
                <a:buFont typeface="Calibri"/>
                <a:buNone/>
              </a:pPr>
              <a:r>
                <a:rPr lang="en-GB" sz="1600" b="0" i="0" u="sng" strike="noStrike" cap="none">
                  <a:solidFill>
                    <a:schemeClr val="lt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ig</a:t>
              </a:r>
              <a:endParaRPr sz="1600" b="0" i="0" u="none" strike="noStrike" cap="none">
                <a:solidFill>
                  <a:schemeClr val="lt1"/>
                </a:solidFill>
                <a:latin typeface="Calibri"/>
                <a:ea typeface="Calibri"/>
                <a:cs typeface="Calibri"/>
                <a:sym typeface="Calibri"/>
              </a:endParaRPr>
            </a:p>
          </p:txBody>
        </p:sp>
        <p:sp>
          <p:nvSpPr>
            <p:cNvPr id="753" name="Google Shape;753;p27"/>
            <p:cNvSpPr txBox="1"/>
            <p:nvPr/>
          </p:nvSpPr>
          <p:spPr>
            <a:xfrm>
              <a:off x="6016023" y="8641127"/>
              <a:ext cx="296848" cy="378735"/>
            </a:xfrm>
            <a:prstGeom prst="rect">
              <a:avLst/>
            </a:prstGeom>
            <a:noFill/>
            <a:ln>
              <a:noFill/>
            </a:ln>
          </p:spPr>
          <p:txBody>
            <a:bodyPr spcFirstLastPara="1" wrap="square" lIns="65600" tIns="65600" rIns="65600" bIns="65600" anchor="ctr" anchorCtr="0">
              <a:spAutoFit/>
            </a:bodyPr>
            <a:lstStyle/>
            <a:p>
              <a:pPr marL="0" marR="0" lvl="0" indent="0" algn="ctr" rtl="0">
                <a:lnSpc>
                  <a:spcPct val="100000"/>
                </a:lnSpc>
                <a:spcBef>
                  <a:spcPts val="0"/>
                </a:spcBef>
                <a:spcAft>
                  <a:spcPts val="0"/>
                </a:spcAft>
                <a:buClr>
                  <a:schemeClr val="lt1"/>
                </a:buClr>
                <a:buSzPts val="1600"/>
                <a:buFont typeface="Calibri"/>
                <a:buNone/>
              </a:pPr>
              <a:r>
                <a:rPr lang="en-GB" sz="1600" b="0" i="0" u="sng" strike="noStrike" cap="none">
                  <a:solidFill>
                    <a:schemeClr val="lt1"/>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yt</a:t>
              </a:r>
              <a:endParaRPr sz="1600" b="0" i="0" u="none" strike="noStrike" cap="none">
                <a:solidFill>
                  <a:schemeClr val="lt1"/>
                </a:solidFill>
                <a:latin typeface="Calibri"/>
                <a:ea typeface="Calibri"/>
                <a:cs typeface="Calibri"/>
                <a:sym typeface="Calibri"/>
              </a:endParaRPr>
            </a:p>
          </p:txBody>
        </p:sp>
        <p:grpSp>
          <p:nvGrpSpPr>
            <p:cNvPr id="754" name="Google Shape;754;p27"/>
            <p:cNvGrpSpPr/>
            <p:nvPr/>
          </p:nvGrpSpPr>
          <p:grpSpPr>
            <a:xfrm>
              <a:off x="5685452" y="8702010"/>
              <a:ext cx="280634" cy="280634"/>
              <a:chOff x="1950027" y="2499889"/>
              <a:chExt cx="850463" cy="850463"/>
            </a:xfrm>
          </p:grpSpPr>
          <p:sp>
            <p:nvSpPr>
              <p:cNvPr id="755" name="Google Shape;755;p27"/>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D9A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756" name="Google Shape;756;p27"/>
              <p:cNvGrpSpPr/>
              <p:nvPr/>
            </p:nvGrpSpPr>
            <p:grpSpPr>
              <a:xfrm>
                <a:off x="2107521" y="2657382"/>
                <a:ext cx="535476" cy="535477"/>
                <a:chOff x="2107521" y="2657382"/>
                <a:chExt cx="535476" cy="535477"/>
              </a:xfrm>
            </p:grpSpPr>
            <p:sp>
              <p:nvSpPr>
                <p:cNvPr id="757" name="Google Shape;757;p27"/>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8" name="Google Shape;758;p27">
                  <a:hlinkClick r:id="rId17"/>
                </p:cNvPr>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9" name="Google Shape;759;p27"/>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grpSp>
          <p:nvGrpSpPr>
            <p:cNvPr id="760" name="Google Shape;760;p27"/>
            <p:cNvGrpSpPr/>
            <p:nvPr/>
          </p:nvGrpSpPr>
          <p:grpSpPr>
            <a:xfrm>
              <a:off x="4993221" y="8702010"/>
              <a:ext cx="280634" cy="280634"/>
              <a:chOff x="-147782" y="2499889"/>
              <a:chExt cx="850463" cy="850463"/>
            </a:xfrm>
          </p:grpSpPr>
          <p:sp>
            <p:nvSpPr>
              <p:cNvPr id="761" name="Google Shape;761;p27"/>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D9A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62" name="Google Shape;762;p27">
                <a:hlinkClick r:id="rId18"/>
              </p:cNvPr>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763" name="Google Shape;763;p27"/>
            <p:cNvGrpSpPr/>
            <p:nvPr/>
          </p:nvGrpSpPr>
          <p:grpSpPr>
            <a:xfrm>
              <a:off x="6031360" y="8702010"/>
              <a:ext cx="280634" cy="280634"/>
              <a:chOff x="2998302" y="2499889"/>
              <a:chExt cx="850463" cy="850463"/>
            </a:xfrm>
          </p:grpSpPr>
          <p:sp>
            <p:nvSpPr>
              <p:cNvPr id="764" name="Google Shape;764;p27"/>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D9A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65" name="Google Shape;765;p27">
                <a:hlinkClick r:id="rId19"/>
              </p:cNvPr>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766" name="Google Shape;766;p27"/>
            <p:cNvGrpSpPr/>
            <p:nvPr/>
          </p:nvGrpSpPr>
          <p:grpSpPr>
            <a:xfrm>
              <a:off x="4647314" y="8702010"/>
              <a:ext cx="280634" cy="280842"/>
              <a:chOff x="-1196056" y="2499889"/>
              <a:chExt cx="850463" cy="851092"/>
            </a:xfrm>
          </p:grpSpPr>
          <p:sp>
            <p:nvSpPr>
              <p:cNvPr id="767" name="Google Shape;767;p27"/>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D9A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68" name="Google Shape;768;p27">
                <a:hlinkClick r:id="rId20"/>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769" name="Google Shape;769;p27"/>
            <p:cNvGrpSpPr/>
            <p:nvPr/>
          </p:nvGrpSpPr>
          <p:grpSpPr>
            <a:xfrm>
              <a:off x="5339337" y="8702010"/>
              <a:ext cx="280634" cy="280634"/>
              <a:chOff x="5339337" y="8702010"/>
              <a:chExt cx="280634" cy="280634"/>
            </a:xfrm>
          </p:grpSpPr>
          <p:sp>
            <p:nvSpPr>
              <p:cNvPr id="770" name="Google Shape;770;p27"/>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D9A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pic>
            <p:nvPicPr>
              <p:cNvPr id="771" name="Google Shape;771;p27" descr="World with solid fill">
                <a:hlinkClick r:id="rId4"/>
              </p:cNvPr>
              <p:cNvPicPr preferRelativeResize="0"/>
              <p:nvPr/>
            </p:nvPicPr>
            <p:blipFill rotWithShape="1">
              <a:blip r:embed="rId21">
                <a:alphaModFix/>
              </a:blip>
              <a:srcRect/>
              <a:stretch/>
            </p:blipFill>
            <p:spPr>
              <a:xfrm>
                <a:off x="5356616" y="8719289"/>
                <a:ext cx="246077" cy="246077"/>
              </a:xfrm>
              <a:prstGeom prst="rect">
                <a:avLst/>
              </a:prstGeom>
              <a:noFill/>
              <a:ln>
                <a:noFill/>
              </a:ln>
            </p:spPr>
          </p:pic>
        </p:grpSp>
      </p:grpSp>
      <p:pic>
        <p:nvPicPr>
          <p:cNvPr id="772" name="Google Shape;772;p27">
            <a:hlinkClick r:id="rId22"/>
          </p:cNvPr>
          <p:cNvPicPr preferRelativeResize="0"/>
          <p:nvPr/>
        </p:nvPicPr>
        <p:blipFill rotWithShape="1">
          <a:blip r:embed="rId23">
            <a:alphaModFix/>
          </a:blip>
          <a:srcRect/>
          <a:stretch/>
        </p:blipFill>
        <p:spPr>
          <a:xfrm>
            <a:off x="1018969" y="5578632"/>
            <a:ext cx="3297381" cy="15532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
          <p:cNvSpPr txBox="1">
            <a:spLocks noGrp="1"/>
          </p:cNvSpPr>
          <p:nvPr>
            <p:ph type="body" idx="1"/>
          </p:nvPr>
        </p:nvSpPr>
        <p:spPr>
          <a:xfrm>
            <a:off x="642055" y="715084"/>
            <a:ext cx="6839193" cy="74360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900"/>
              <a:buNone/>
            </a:pPr>
            <a:r>
              <a:rPr lang="en-GB" dirty="0">
                <a:latin typeface="Verdana"/>
                <a:ea typeface="Verdana"/>
                <a:cs typeface="Verdana"/>
                <a:sym typeface="Verdana"/>
              </a:rPr>
              <a:t>PEAK </a:t>
            </a:r>
            <a:r>
              <a:rPr lang="el-GR" dirty="0">
                <a:latin typeface="Verdana"/>
                <a:ea typeface="Verdana"/>
                <a:cs typeface="Verdana"/>
                <a:sym typeface="Verdana"/>
              </a:rPr>
              <a:t>Πρόγραμμα</a:t>
            </a:r>
            <a:endParaRPr dirty="0"/>
          </a:p>
        </p:txBody>
      </p:sp>
      <p:sp>
        <p:nvSpPr>
          <p:cNvPr id="446" name="Google Shape;446;p3"/>
          <p:cNvSpPr txBox="1">
            <a:spLocks noGrp="1"/>
          </p:cNvSpPr>
          <p:nvPr>
            <p:ph type="body" idx="2"/>
          </p:nvPr>
        </p:nvSpPr>
        <p:spPr>
          <a:xfrm>
            <a:off x="642055" y="1515971"/>
            <a:ext cx="6275563" cy="743603"/>
          </a:xfrm>
          <a:prstGeom prst="rect">
            <a:avLst/>
          </a:prstGeom>
          <a:noFill/>
          <a:ln>
            <a:noFill/>
          </a:ln>
        </p:spPr>
        <p:txBody>
          <a:bodyPr spcFirstLastPara="1" wrap="square" lIns="91425" tIns="45700" rIns="91425" bIns="45700" anchor="t" anchorCtr="0">
            <a:noAutofit/>
          </a:bodyPr>
          <a:lstStyle/>
          <a:p>
            <a:pPr marL="0" lvl="0" indent="0" algn="just">
              <a:spcBef>
                <a:spcPts val="0"/>
              </a:spcBef>
              <a:buSzPts val="1400"/>
            </a:pPr>
            <a:r>
              <a:rPr lang="el-GR" sz="1400" b="0" i="0" dirty="0">
                <a:latin typeface="Verdana"/>
                <a:ea typeface="Verdana"/>
                <a:cs typeface="Verdana"/>
                <a:sym typeface="Verdana"/>
              </a:rPr>
              <a:t>Ο κύριος στόχος του έργου PEAK είναι να συμβάλει στη βιωσιμότητα και τα μέσα διαβίωσης των νέων ορεινών επιχειρηματιών σε όλη την Ευρώπη, αναπτύσσοντας τις δεξιότητες των υφιστάμενων και μελλοντικών νέων ιδιοκτητών ορεινών επιχειρήσεων, αλλά και βοηθώντας τα συστήματα υποστήριξής τους, π.χ. διευθυντές, εργαζόμενοι, σπουδαστές ΕΕΚ στον τομέα των ορεινών επιχειρήσεων μέσω μιας καινοτόμου και εύκολα </a:t>
            </a:r>
            <a:r>
              <a:rPr lang="el-GR" sz="1400" b="0" i="0" dirty="0" err="1">
                <a:latin typeface="Verdana"/>
                <a:ea typeface="Verdana"/>
                <a:cs typeface="Verdana"/>
                <a:sym typeface="Verdana"/>
              </a:rPr>
              <a:t>προσβάσιμης</a:t>
            </a:r>
            <a:r>
              <a:rPr lang="el-GR" sz="1400" b="0" i="0" dirty="0">
                <a:latin typeface="Verdana"/>
                <a:ea typeface="Verdana"/>
                <a:cs typeface="Verdana"/>
                <a:sym typeface="Verdana"/>
              </a:rPr>
              <a:t> πλατφόρμας κατάρτισης. 
</a:t>
            </a:r>
            <a:endParaRPr sz="1400" dirty="0">
              <a:latin typeface="Verdana"/>
              <a:ea typeface="Verdana"/>
              <a:cs typeface="Verdana"/>
              <a:sym typeface="Verdana"/>
            </a:endParaRPr>
          </a:p>
        </p:txBody>
      </p:sp>
      <p:sp>
        <p:nvSpPr>
          <p:cNvPr id="447" name="Google Shape;447;p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Verdana"/>
                <a:ea typeface="Verdana"/>
                <a:cs typeface="Verdana"/>
                <a:sym typeface="Verdana"/>
              </a:rPr>
              <a:t>3</a:t>
            </a:fld>
            <a:endParaRPr>
              <a:latin typeface="Verdana"/>
              <a:ea typeface="Verdana"/>
              <a:cs typeface="Verdana"/>
              <a:sym typeface="Verdana"/>
            </a:endParaRPr>
          </a:p>
        </p:txBody>
      </p:sp>
      <p:pic>
        <p:nvPicPr>
          <p:cNvPr id="448" name="Google Shape;448;p3"/>
          <p:cNvPicPr preferRelativeResize="0">
            <a:picLocks noGrp="1"/>
          </p:cNvPicPr>
          <p:nvPr>
            <p:ph type="pic" idx="4"/>
          </p:nvPr>
        </p:nvPicPr>
        <p:blipFill rotWithShape="1">
          <a:blip r:embed="rId3">
            <a:alphaModFix/>
          </a:blip>
          <a:srcRect t="16667" b="16666"/>
          <a:stretch/>
        </p:blipFill>
        <p:spPr>
          <a:xfrm>
            <a:off x="2093197" y="3241963"/>
            <a:ext cx="2865403" cy="2865403"/>
          </a:xfrm>
          <a:prstGeom prst="rect">
            <a:avLst/>
          </a:prstGeom>
          <a:noFill/>
          <a:ln>
            <a:noFill/>
          </a:ln>
        </p:spPr>
      </p:pic>
      <p:sp>
        <p:nvSpPr>
          <p:cNvPr id="449" name="Google Shape;449;p3"/>
          <p:cNvSpPr txBox="1"/>
          <p:nvPr/>
        </p:nvSpPr>
        <p:spPr>
          <a:xfrm>
            <a:off x="562661" y="6231034"/>
            <a:ext cx="6434350" cy="3254184"/>
          </a:xfrm>
          <a:prstGeom prst="rect">
            <a:avLst/>
          </a:prstGeom>
          <a:noFill/>
          <a:ln>
            <a:noFill/>
          </a:ln>
        </p:spPr>
        <p:txBody>
          <a:bodyPr spcFirstLastPara="1" wrap="square" lIns="91425" tIns="45700" rIns="91425" bIns="45700" anchor="t" anchorCtr="0">
            <a:spAutoFit/>
          </a:bodyPr>
          <a:lstStyle/>
          <a:p>
            <a:pPr lvl="0">
              <a:lnSpc>
                <a:spcPct val="107000"/>
              </a:lnSpc>
            </a:pPr>
            <a:r>
              <a:rPr lang="el-GR" sz="1200" dirty="0">
                <a:solidFill>
                  <a:schemeClr val="tx1"/>
                </a:solidFill>
                <a:latin typeface="Verdana"/>
                <a:ea typeface="Verdana"/>
                <a:cs typeface="Verdana"/>
                <a:sym typeface="Verdana"/>
              </a:rPr>
              <a:t>Το PEAK υποστηρίζει τις ευρωπαϊκές νέες ορεινές επιχειρήσεις αναπτύσσοντας τα ακόλουθα:
Πρόγραμμα σπουδών και εκπαιδευτικό υλικό για εκπαιδευτικούς και εκπαιδευτές ΕΕΚ σε τομείς ορεινών επιχειρήσεων που απευθύνεται σε μαθητές, επιχειρήσεις και εργαζόμενους σε ορεινές επιχειρήσεις, περιοχές και περιφέρειες.
Ένας οδηγός βίντεο βέλτιστης πρακτικής και βίντεο καλής πρακτικής που έχουν σχεδιαστεί για να εμπνεύσουν και να εκπαιδεύσουν υπάρχοντες ιδιοκτήτες επιχειρήσεων και υπαλλήλους, πιθανούς επιχειρηματίες και νέους μαθητές βουνού.
Μια πλατφόρμα ηλεκτρονικής μάθησης πλήρης με εκπαιδευτικά προγράμματα και ενότητες 
Μια εφαρμογή </a:t>
            </a:r>
            <a:r>
              <a:rPr lang="el-GR" sz="1200" dirty="0" err="1">
                <a:solidFill>
                  <a:schemeClr val="tx1"/>
                </a:solidFill>
                <a:latin typeface="Verdana"/>
                <a:ea typeface="Verdana"/>
                <a:cs typeface="Verdana"/>
                <a:sym typeface="Verdana"/>
              </a:rPr>
              <a:t>Android</a:t>
            </a:r>
            <a:r>
              <a:rPr lang="el-GR" sz="1200" dirty="0">
                <a:solidFill>
                  <a:schemeClr val="tx1"/>
                </a:solidFill>
                <a:latin typeface="Verdana"/>
                <a:ea typeface="Verdana"/>
                <a:cs typeface="Verdana"/>
                <a:sym typeface="Verdana"/>
              </a:rPr>
              <a:t> και IOS για την αύξηση της προσβασιμότητας και της φιλικής προς το χρήστη δυνατότητας της πλατφόρμας ηλεκτρονικής μάθησης
</a:t>
            </a:r>
          </a:p>
          <a:p>
            <a:pPr lvl="0">
              <a:lnSpc>
                <a:spcPct val="107000"/>
              </a:lnSpc>
            </a:pPr>
            <a:r>
              <a:rPr lang="el-GR" sz="1200" dirty="0">
                <a:solidFill>
                  <a:schemeClr val="tx1"/>
                </a:solidFill>
                <a:latin typeface="Verdana"/>
                <a:ea typeface="Verdana"/>
                <a:cs typeface="Verdana"/>
                <a:sym typeface="Verdana"/>
              </a:rPr>
              <a:t>Κάντε κλικ εδώ για πρόσβαση σε όλους τους πόρους</a:t>
            </a:r>
            <a:r>
              <a:rPr lang="el-GR" sz="1200" b="1" dirty="0">
                <a:solidFill>
                  <a:schemeClr val="tx1"/>
                </a:solidFill>
                <a:latin typeface="Verdana"/>
                <a:ea typeface="Verdana"/>
                <a:cs typeface="Verdana"/>
                <a:sym typeface="Verdana"/>
              </a:rPr>
              <a:t>
</a:t>
            </a:r>
            <a:endParaRPr sz="1200" dirty="0">
              <a:solidFill>
                <a:schemeClr val="tx1"/>
              </a:solidFill>
              <a:latin typeface="Verdana"/>
              <a:ea typeface="Verdana"/>
              <a:cs typeface="Verdana"/>
              <a:sym typeface="Verdana"/>
            </a:endParaRPr>
          </a:p>
        </p:txBody>
      </p:sp>
      <p:sp>
        <p:nvSpPr>
          <p:cNvPr id="450" name="Google Shape;450;p3"/>
          <p:cNvSpPr/>
          <p:nvPr/>
        </p:nvSpPr>
        <p:spPr>
          <a:xfrm rot="10800000" flipH="1">
            <a:off x="5674149" y="-27854"/>
            <a:ext cx="1885526" cy="1905000"/>
          </a:xfrm>
          <a:custGeom>
            <a:avLst/>
            <a:gdLst/>
            <a:ahLst/>
            <a:cxnLst/>
            <a:rect l="l" t="t" r="r" b="b"/>
            <a:pathLst>
              <a:path w="1144207" h="577708" extrusionOk="0">
                <a:moveTo>
                  <a:pt x="0" y="577709"/>
                </a:moveTo>
                <a:lnTo>
                  <a:pt x="267674" y="129289"/>
                </a:lnTo>
                <a:lnTo>
                  <a:pt x="1144207" y="0"/>
                </a:lnTo>
                <a:lnTo>
                  <a:pt x="1142961" y="577085"/>
                </a:lnTo>
                <a:close/>
              </a:path>
            </a:pathLst>
          </a:custGeom>
          <a:solidFill>
            <a:srgbClr val="274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51" name="Google Shape;451;p3"/>
          <p:cNvSpPr txBox="1"/>
          <p:nvPr/>
        </p:nvSpPr>
        <p:spPr>
          <a:xfrm>
            <a:off x="5590894" y="352214"/>
            <a:ext cx="1604548" cy="116375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349"/>
              <a:buFont typeface="Arial"/>
              <a:buNone/>
            </a:pPr>
            <a:r>
              <a:rPr lang="en-GB" sz="6349" b="1">
                <a:solidFill>
                  <a:schemeClr val="lt1"/>
                </a:solidFill>
                <a:latin typeface="Calibri"/>
                <a:ea typeface="Calibri"/>
                <a:cs typeface="Calibri"/>
                <a:sym typeface="Calibri"/>
              </a:rPr>
              <a:t>01</a:t>
            </a:r>
            <a:endParaRPr/>
          </a:p>
        </p:txBody>
      </p:sp>
      <p:cxnSp>
        <p:nvCxnSpPr>
          <p:cNvPr id="452" name="Google Shape;452;p3"/>
          <p:cNvCxnSpPr/>
          <p:nvPr/>
        </p:nvCxnSpPr>
        <p:spPr>
          <a:xfrm>
            <a:off x="-20449" y="1371898"/>
            <a:ext cx="6863209" cy="0"/>
          </a:xfrm>
          <a:prstGeom prst="straightConnector1">
            <a:avLst/>
          </a:prstGeom>
          <a:noFill/>
          <a:ln w="28575" cap="flat" cmpd="sng">
            <a:solidFill>
              <a:srgbClr val="274C60"/>
            </a:solidFill>
            <a:prstDash val="solid"/>
            <a:miter lim="800000"/>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
          <p:cNvSpPr txBox="1">
            <a:spLocks noGrp="1"/>
          </p:cNvSpPr>
          <p:nvPr>
            <p:ph type="body" idx="2"/>
          </p:nvPr>
        </p:nvSpPr>
        <p:spPr>
          <a:xfrm>
            <a:off x="535023" y="596043"/>
            <a:ext cx="5858145" cy="155170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000"/>
              <a:buNone/>
            </a:pPr>
            <a:endParaRPr sz="1000" i="0" dirty="0">
              <a:solidFill>
                <a:schemeClr val="lt1"/>
              </a:solidFill>
              <a:latin typeface="Verdana"/>
              <a:ea typeface="Verdana"/>
              <a:cs typeface="Verdana"/>
              <a:sym typeface="Verdana"/>
            </a:endParaRPr>
          </a:p>
          <a:p>
            <a:pPr marL="0" lvl="0" indent="0" algn="l">
              <a:spcBef>
                <a:spcPts val="0"/>
              </a:spcBef>
              <a:buSzPts val="2800"/>
            </a:pPr>
            <a:r>
              <a:rPr lang="el-GR" sz="2800" dirty="0">
                <a:latin typeface="Verdana"/>
                <a:ea typeface="Verdana"/>
                <a:cs typeface="Verdana"/>
                <a:sym typeface="Verdana"/>
              </a:rPr>
              <a:t>Τι θα μάθετε
</a:t>
            </a:r>
            <a:r>
              <a:rPr lang="en-GB" sz="2800" i="0" dirty="0">
                <a:solidFill>
                  <a:schemeClr val="lt1"/>
                </a:solidFill>
                <a:latin typeface="Verdana"/>
                <a:ea typeface="Verdana"/>
                <a:cs typeface="Verdana"/>
                <a:sym typeface="Verdana"/>
              </a:rPr>
              <a:t> </a:t>
            </a:r>
            <a:endParaRPr sz="2000" i="0" dirty="0">
              <a:solidFill>
                <a:schemeClr val="lt1"/>
              </a:solidFill>
              <a:latin typeface="Verdana"/>
              <a:ea typeface="Verdana"/>
              <a:cs typeface="Verdana"/>
              <a:sym typeface="Verdana"/>
            </a:endParaRPr>
          </a:p>
          <a:p>
            <a:pPr marL="0" lvl="0" indent="0" algn="l">
              <a:spcBef>
                <a:spcPts val="0"/>
              </a:spcBef>
              <a:buSzPts val="1800"/>
            </a:pPr>
            <a:r>
              <a:rPr lang="el-GR" sz="1800" b="0" i="1" dirty="0">
                <a:latin typeface="Verdana"/>
                <a:ea typeface="Verdana"/>
                <a:cs typeface="Verdana"/>
                <a:sym typeface="Verdana"/>
              </a:rPr>
              <a:t>Ξεπεράστε τα κορυφαία εμπόδια της ορεινής επιχειρηματικότητας αναπτύσσοντας τα δικά σας ψηφιακά μέσα  
</a:t>
            </a:r>
            <a:endParaRPr dirty="0"/>
          </a:p>
        </p:txBody>
      </p:sp>
      <p:sp>
        <p:nvSpPr>
          <p:cNvPr id="458" name="Google Shape;458;p4"/>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Verdana"/>
                <a:ea typeface="Verdana"/>
                <a:cs typeface="Verdana"/>
                <a:sym typeface="Verdana"/>
              </a:rPr>
              <a:t>4</a:t>
            </a:fld>
            <a:endParaRPr>
              <a:latin typeface="Verdana"/>
              <a:ea typeface="Verdana"/>
              <a:cs typeface="Verdana"/>
              <a:sym typeface="Verdana"/>
            </a:endParaRPr>
          </a:p>
        </p:txBody>
      </p:sp>
      <p:sp>
        <p:nvSpPr>
          <p:cNvPr id="459" name="Google Shape;459;p4"/>
          <p:cNvSpPr txBox="1"/>
          <p:nvPr/>
        </p:nvSpPr>
        <p:spPr>
          <a:xfrm>
            <a:off x="2499360" y="2744074"/>
            <a:ext cx="4343400" cy="8145579"/>
          </a:xfrm>
          <a:prstGeom prst="rect">
            <a:avLst/>
          </a:prstGeom>
          <a:solidFill>
            <a:srgbClr val="274C60"/>
          </a:solidFill>
          <a:ln>
            <a:noFill/>
          </a:ln>
        </p:spPr>
        <p:txBody>
          <a:bodyPr spcFirstLastPara="1" wrap="square" lIns="91425" tIns="45700" rIns="91425" bIns="45700" anchor="t" anchorCtr="0">
            <a:noAutofit/>
          </a:bodyPr>
          <a:lstStyle/>
          <a:p>
            <a:pPr marL="285750" lvl="0" indent="-285750">
              <a:buClr>
                <a:schemeClr val="lt1"/>
              </a:buClr>
              <a:buSzPts val="1400"/>
              <a:buFont typeface="Noto Sans Symbols"/>
              <a:buChar char="✔"/>
            </a:pPr>
            <a:r>
              <a:rPr lang="el-GR" sz="1200" b="1" dirty="0">
                <a:solidFill>
                  <a:schemeClr val="lt1"/>
                </a:solidFill>
                <a:latin typeface="Verdana"/>
                <a:ea typeface="Verdana"/>
                <a:cs typeface="Verdana"/>
                <a:sym typeface="Verdana"/>
              </a:rPr>
              <a:t>Αφαιρέστε τη σύγχυση και την αίσθηση ότι κατακλύζεστε από πληροφορίες ψηφιακών μέσων. Αυτός ο οδηγός θα σας βοηθήσει να φτάσετε στα χρυσά ψήγματα, τα βασικά οφέλη και τις ισχυρές στρατηγικές, ώστε να μην αισθάνεστε υπερφορτωμένοι με πληροφορίες. Σας παρουσιάζει προσαρμοσμένες, εστιασμένες, συμβουλές και πληροφορίες, ώστε να μπορείτε να </a:t>
            </a:r>
            <a:r>
              <a:rPr lang="el-GR" sz="1200" b="1" dirty="0" err="1">
                <a:solidFill>
                  <a:schemeClr val="lt1"/>
                </a:solidFill>
                <a:latin typeface="Verdana"/>
                <a:ea typeface="Verdana"/>
                <a:cs typeface="Verdana"/>
                <a:sym typeface="Verdana"/>
              </a:rPr>
              <a:t>πλοηγηθείτε</a:t>
            </a:r>
            <a:r>
              <a:rPr lang="el-GR" sz="1200" b="1" dirty="0">
                <a:solidFill>
                  <a:schemeClr val="lt1"/>
                </a:solidFill>
                <a:latin typeface="Verdana"/>
                <a:ea typeface="Verdana"/>
                <a:cs typeface="Verdana"/>
                <a:sym typeface="Verdana"/>
              </a:rPr>
              <a:t> στα ψηφιακά και κοινωνικά μέσα ειδικά για τις τουριστικές επιχειρήσεις. 
Αποκτήστε πρακτική εκπαίδευση και γνώση ψηφιακών μέσων ορεινής επιχείρησης. Κατανόηση του τρόπου ανάπτυξης ψηφιακών μέσων με οικονομικά και χρονικά αποδοτικό τρόπο μέσω πρακτικών οδηγιών βήμα προς βήμα και σεμιναρίων για όλα τα επίπεδα. 
Κερδίστε από το κόστος και λάβετε απόδοση παροχών. Προσαρμόστε τα ψηφιακά σας μέσα με τρόπο που σας κάνει να ξεχωρίζετε από το πλήθος, να αυξήσετε το κοινό σας, να χτίσετε το εμπορικό σήμα σας και να δημιουργήσετε μια ισχυρή διαδικτυακή κοινότητα.
Μάθετε πώς μπορείτε να αναγνωρίσετε και να χρησιμοποιήσετε ευκαιρίες ψηφιακών μέσων. Αυτός ο οδηγός έχει επιλέξει τις κορυφαίες πλατφόρμες ψηφιακών μέσων και εργαλεία, ώστε να μπορείτε να εστιάσετε περισσότερο σε αυτό που λειτουργεί για την τουριστική σας επιχείρηση. </a:t>
            </a:r>
            <a:endParaRPr sz="1200" b="0" i="0" dirty="0">
              <a:solidFill>
                <a:schemeClr val="lt1"/>
              </a:solidFill>
              <a:latin typeface="Verdana"/>
              <a:ea typeface="Verdana"/>
              <a:cs typeface="Verdana"/>
              <a:sym typeface="Verdana"/>
            </a:endParaRPr>
          </a:p>
          <a:p>
            <a:pPr marL="285750" lvl="0" indent="-285750">
              <a:buClr>
                <a:schemeClr val="lt1"/>
              </a:buClr>
              <a:buSzPts val="1400"/>
              <a:buFont typeface="Noto Sans Symbols"/>
              <a:buChar char="✔"/>
            </a:pPr>
            <a:r>
              <a:rPr lang="el-GR" sz="1200" b="1" dirty="0">
                <a:solidFill>
                  <a:schemeClr val="lt1"/>
                </a:solidFill>
                <a:latin typeface="Verdana"/>
                <a:ea typeface="Verdana"/>
                <a:cs typeface="Verdana"/>
                <a:sym typeface="Verdana"/>
              </a:rPr>
              <a:t>Αποκτήστε επαρκείς τεχνικές γνώσεις και αποκτήστε πρόσβαση σε ΔΩΡΕΑΝ και </a:t>
            </a:r>
            <a:r>
              <a:rPr lang="el-GR" sz="1200" b="1" dirty="0" err="1">
                <a:solidFill>
                  <a:schemeClr val="lt1"/>
                </a:solidFill>
                <a:latin typeface="Verdana"/>
                <a:ea typeface="Verdana"/>
                <a:cs typeface="Verdana"/>
                <a:sym typeface="Verdana"/>
              </a:rPr>
              <a:t>προσβάσιμες</a:t>
            </a:r>
            <a:r>
              <a:rPr lang="el-GR" sz="1200" b="1" dirty="0">
                <a:solidFill>
                  <a:schemeClr val="lt1"/>
                </a:solidFill>
                <a:latin typeface="Verdana"/>
                <a:ea typeface="Verdana"/>
                <a:cs typeface="Verdana"/>
                <a:sym typeface="Verdana"/>
              </a:rPr>
              <a:t> φιλικές προς το χρήστη πλατφόρμες 
Αυξήστε την πρόσβασή σας στην τεχνογνωσία.
Εσείς ή το προσωπικό σας γίνεστε οι ειδικοί.  </a:t>
            </a:r>
            <a:endParaRPr sz="1200" b="0" i="0" dirty="0">
              <a:solidFill>
                <a:schemeClr val="lt1"/>
              </a:solidFill>
              <a:latin typeface="Verdana"/>
              <a:ea typeface="Verdana"/>
              <a:cs typeface="Verdana"/>
              <a:sym typeface="Verdana"/>
            </a:endParaRPr>
          </a:p>
          <a:p>
            <a:pPr marL="285750" marR="0" lvl="0" indent="-196850" algn="l" rtl="0">
              <a:lnSpc>
                <a:spcPct val="100000"/>
              </a:lnSpc>
              <a:spcBef>
                <a:spcPts val="0"/>
              </a:spcBef>
              <a:spcAft>
                <a:spcPts val="0"/>
              </a:spcAft>
              <a:buClr>
                <a:srgbClr val="274C60"/>
              </a:buClr>
              <a:buSzPts val="1400"/>
              <a:buFont typeface="Noto Sans Symbols"/>
              <a:buNone/>
            </a:pPr>
            <a:endParaRPr sz="1400" b="0" i="0" dirty="0">
              <a:solidFill>
                <a:schemeClr val="lt1"/>
              </a:solidFill>
              <a:latin typeface="Verdana"/>
              <a:ea typeface="Verdana"/>
              <a:cs typeface="Verdana"/>
              <a:sym typeface="Verdana"/>
            </a:endParaRPr>
          </a:p>
        </p:txBody>
      </p:sp>
      <p:sp>
        <p:nvSpPr>
          <p:cNvPr id="460" name="Google Shape;460;p4"/>
          <p:cNvSpPr txBox="1"/>
          <p:nvPr/>
        </p:nvSpPr>
        <p:spPr>
          <a:xfrm>
            <a:off x="535024" y="2789542"/>
            <a:ext cx="1837762" cy="5078273"/>
          </a:xfrm>
          <a:prstGeom prst="rect">
            <a:avLst/>
          </a:prstGeom>
          <a:noFill/>
          <a:ln>
            <a:noFill/>
          </a:ln>
        </p:spPr>
        <p:txBody>
          <a:bodyPr spcFirstLastPara="1" wrap="square" lIns="91425" tIns="45700" rIns="91425" bIns="45700" anchor="t" anchorCtr="0">
            <a:spAutoFit/>
          </a:bodyPr>
          <a:lstStyle/>
          <a:p>
            <a:pPr lvl="0"/>
            <a:r>
              <a:rPr lang="el-GR" sz="1800" b="1" dirty="0">
                <a:solidFill>
                  <a:srgbClr val="279BD3"/>
                </a:solidFill>
                <a:latin typeface="Verdana"/>
                <a:ea typeface="Verdana"/>
                <a:cs typeface="Verdana"/>
                <a:sym typeface="Verdana"/>
              </a:rPr>
              <a:t>Ετοιμαστείτε ψηφιακά
Εμπλακείτε, εξοπλιστείτε, μάθετε και είστε σίγουροι για τη δημιουργία των δικών σας βίντεο μέσω </a:t>
            </a:r>
            <a:r>
              <a:rPr lang="el-GR" sz="1800" b="1" dirty="0" err="1">
                <a:solidFill>
                  <a:srgbClr val="279BD3"/>
                </a:solidFill>
                <a:latin typeface="Verdana"/>
                <a:ea typeface="Verdana"/>
                <a:cs typeface="Verdana"/>
                <a:sym typeface="Verdana"/>
              </a:rPr>
              <a:t>YouTube</a:t>
            </a:r>
            <a:r>
              <a:rPr lang="el-GR" sz="1800" b="1" dirty="0">
                <a:solidFill>
                  <a:srgbClr val="279BD3"/>
                </a:solidFill>
                <a:latin typeface="Verdana"/>
                <a:ea typeface="Verdana"/>
                <a:cs typeface="Verdana"/>
                <a:sym typeface="Verdana"/>
              </a:rPr>
              <a:t>, </a:t>
            </a:r>
            <a:r>
              <a:rPr lang="el-GR" sz="1800" b="1" dirty="0" err="1">
                <a:solidFill>
                  <a:srgbClr val="279BD3"/>
                </a:solidFill>
                <a:latin typeface="Verdana"/>
                <a:ea typeface="Verdana"/>
                <a:cs typeface="Verdana"/>
                <a:sym typeface="Verdana"/>
              </a:rPr>
              <a:t>Canva</a:t>
            </a:r>
            <a:r>
              <a:rPr lang="el-GR" sz="1800" b="1" dirty="0">
                <a:solidFill>
                  <a:srgbClr val="279BD3"/>
                </a:solidFill>
                <a:latin typeface="Verdana"/>
                <a:ea typeface="Verdana"/>
                <a:cs typeface="Verdana"/>
                <a:sym typeface="Verdana"/>
              </a:rPr>
              <a:t>, </a:t>
            </a:r>
            <a:r>
              <a:rPr lang="el-GR" sz="1800" b="1" dirty="0" err="1">
                <a:solidFill>
                  <a:srgbClr val="279BD3"/>
                </a:solidFill>
                <a:latin typeface="Verdana"/>
                <a:ea typeface="Verdana"/>
                <a:cs typeface="Verdana"/>
                <a:sym typeface="Verdana"/>
              </a:rPr>
              <a:t>Instagram</a:t>
            </a:r>
            <a:r>
              <a:rPr lang="el-GR" sz="1800" b="1" dirty="0">
                <a:solidFill>
                  <a:srgbClr val="279BD3"/>
                </a:solidFill>
                <a:latin typeface="Verdana"/>
                <a:ea typeface="Verdana"/>
                <a:cs typeface="Verdana"/>
                <a:sym typeface="Verdana"/>
              </a:rPr>
              <a:t> και Facebook
</a:t>
            </a:r>
            <a:endParaRPr sz="1800" dirty="0"/>
          </a:p>
        </p:txBody>
      </p:sp>
      <p:sp>
        <p:nvSpPr>
          <p:cNvPr id="461" name="Google Shape;461;p4"/>
          <p:cNvSpPr/>
          <p:nvPr/>
        </p:nvSpPr>
        <p:spPr>
          <a:xfrm rot="10800000" flipH="1">
            <a:off x="5674149" y="-27854"/>
            <a:ext cx="1885526" cy="1905000"/>
          </a:xfrm>
          <a:custGeom>
            <a:avLst/>
            <a:gdLst/>
            <a:ahLst/>
            <a:cxnLst/>
            <a:rect l="l" t="t" r="r" b="b"/>
            <a:pathLst>
              <a:path w="1144207" h="577708" extrusionOk="0">
                <a:moveTo>
                  <a:pt x="0" y="577709"/>
                </a:moveTo>
                <a:lnTo>
                  <a:pt x="267674" y="129289"/>
                </a:lnTo>
                <a:lnTo>
                  <a:pt x="1144207" y="0"/>
                </a:lnTo>
                <a:lnTo>
                  <a:pt x="1142961" y="577085"/>
                </a:lnTo>
                <a:close/>
              </a:path>
            </a:pathLst>
          </a:custGeom>
          <a:solidFill>
            <a:srgbClr val="274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62" name="Google Shape;462;p4"/>
          <p:cNvSpPr txBox="1"/>
          <p:nvPr/>
        </p:nvSpPr>
        <p:spPr>
          <a:xfrm>
            <a:off x="5590894" y="352214"/>
            <a:ext cx="1604548" cy="116375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349"/>
              <a:buFont typeface="Arial"/>
              <a:buNone/>
            </a:pPr>
            <a:r>
              <a:rPr lang="en-GB" sz="6349" b="1">
                <a:solidFill>
                  <a:schemeClr val="lt1"/>
                </a:solidFill>
                <a:latin typeface="Calibri"/>
                <a:ea typeface="Calibri"/>
                <a:cs typeface="Calibri"/>
                <a:sym typeface="Calibri"/>
              </a:rPr>
              <a:t>02</a:t>
            </a:r>
            <a:endParaRPr/>
          </a:p>
        </p:txBody>
      </p:sp>
      <p:cxnSp>
        <p:nvCxnSpPr>
          <p:cNvPr id="463" name="Google Shape;463;p4"/>
          <p:cNvCxnSpPr/>
          <p:nvPr/>
        </p:nvCxnSpPr>
        <p:spPr>
          <a:xfrm>
            <a:off x="-20449" y="1371898"/>
            <a:ext cx="6863209" cy="0"/>
          </a:xfrm>
          <a:prstGeom prst="straightConnector1">
            <a:avLst/>
          </a:prstGeom>
          <a:noFill/>
          <a:ln w="28575" cap="flat" cmpd="sng">
            <a:solidFill>
              <a:srgbClr val="274C60"/>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
          <p:cNvSpPr txBox="1">
            <a:spLocks noGrp="1"/>
          </p:cNvSpPr>
          <p:nvPr>
            <p:ph type="body" idx="1"/>
          </p:nvPr>
        </p:nvSpPr>
        <p:spPr>
          <a:xfrm>
            <a:off x="740929" y="644528"/>
            <a:ext cx="5355071" cy="743603"/>
          </a:xfrm>
          <a:prstGeom prst="rect">
            <a:avLst/>
          </a:prstGeom>
          <a:noFill/>
          <a:ln>
            <a:noFill/>
          </a:ln>
        </p:spPr>
        <p:txBody>
          <a:bodyPr spcFirstLastPara="1" wrap="square" lIns="91425" tIns="45700" rIns="91425" bIns="45700" anchor="t" anchorCtr="0">
            <a:noAutofit/>
          </a:bodyPr>
          <a:lstStyle/>
          <a:p>
            <a:pPr marL="0" lvl="0" indent="0" algn="l">
              <a:lnSpc>
                <a:spcPct val="120000"/>
              </a:lnSpc>
              <a:spcBef>
                <a:spcPts val="0"/>
              </a:spcBef>
              <a:buSzPts val="2200"/>
            </a:pPr>
            <a:r>
              <a:rPr lang="el-GR" sz="2000" dirty="0">
                <a:latin typeface="Verdana"/>
                <a:ea typeface="Verdana"/>
                <a:cs typeface="Verdana"/>
                <a:sym typeface="Verdana"/>
              </a:rPr>
              <a:t>Μάθετε καλές πρακτικές από άλλες ευρωπαϊκές ορεινές ΜΜΕ νέων
</a:t>
            </a:r>
            <a:endParaRPr sz="2000" dirty="0"/>
          </a:p>
        </p:txBody>
      </p:sp>
      <p:sp>
        <p:nvSpPr>
          <p:cNvPr id="469" name="Google Shape;469;p5"/>
          <p:cNvSpPr txBox="1">
            <a:spLocks noGrp="1"/>
          </p:cNvSpPr>
          <p:nvPr>
            <p:ph type="body" idx="4"/>
          </p:nvPr>
        </p:nvSpPr>
        <p:spPr>
          <a:xfrm>
            <a:off x="568036" y="1812568"/>
            <a:ext cx="6486369" cy="3533338"/>
          </a:xfrm>
          <a:prstGeom prst="rect">
            <a:avLst/>
          </a:prstGeom>
          <a:noFill/>
          <a:ln>
            <a:noFill/>
          </a:ln>
        </p:spPr>
        <p:txBody>
          <a:bodyPr spcFirstLastPara="1" wrap="square" lIns="91425" tIns="45700" rIns="91425" bIns="45700" anchor="t" anchorCtr="0">
            <a:noAutofit/>
          </a:bodyPr>
          <a:lstStyle/>
          <a:p>
            <a:pPr marL="0" lvl="0" indent="0" algn="l">
              <a:buSzPts val="1500"/>
            </a:pPr>
            <a:r>
              <a:rPr lang="el-GR" sz="1400" dirty="0">
                <a:latin typeface="Verdana"/>
                <a:ea typeface="Verdana"/>
                <a:cs typeface="Verdana"/>
                <a:sym typeface="Verdana"/>
              </a:rPr>
              <a:t>Σε όλο το </a:t>
            </a:r>
            <a:r>
              <a:rPr lang="el-GR" sz="1400" dirty="0" err="1">
                <a:latin typeface="Verdana"/>
                <a:ea typeface="Verdana"/>
                <a:cs typeface="Verdana"/>
                <a:sym typeface="Verdana"/>
              </a:rPr>
              <a:t>Video</a:t>
            </a:r>
            <a:r>
              <a:rPr lang="el-GR" sz="1400" dirty="0">
                <a:latin typeface="Verdana"/>
                <a:ea typeface="Verdana"/>
                <a:cs typeface="Verdana"/>
                <a:sym typeface="Verdana"/>
              </a:rPr>
              <a:t> </a:t>
            </a:r>
            <a:r>
              <a:rPr lang="el-GR" sz="1400" dirty="0" err="1">
                <a:latin typeface="Verdana"/>
                <a:ea typeface="Verdana"/>
                <a:cs typeface="Verdana"/>
                <a:sym typeface="Verdana"/>
              </a:rPr>
              <a:t>Showcase</a:t>
            </a:r>
            <a:r>
              <a:rPr lang="el-GR" sz="1400" dirty="0">
                <a:latin typeface="Verdana"/>
                <a:ea typeface="Verdana"/>
                <a:cs typeface="Verdana"/>
                <a:sym typeface="Verdana"/>
              </a:rPr>
              <a:t> </a:t>
            </a:r>
            <a:r>
              <a:rPr lang="el-GR" sz="1400" dirty="0" err="1">
                <a:latin typeface="Verdana"/>
                <a:ea typeface="Verdana"/>
                <a:cs typeface="Verdana"/>
                <a:sym typeface="Verdana"/>
              </a:rPr>
              <a:t>Book</a:t>
            </a:r>
            <a:r>
              <a:rPr lang="el-GR" sz="1400" dirty="0">
                <a:latin typeface="Verdana"/>
                <a:ea typeface="Verdana"/>
                <a:cs typeface="Verdana"/>
                <a:sym typeface="Verdana"/>
              </a:rPr>
              <a:t>, θα παρέχουμε καλές πρακτικές για παραδείγματα νέων ορεινών επιχειρήσεων σε όλη την Ευρώπη. Στο πλαίσιο του παρόντος εγγράφου, μια ΜΜΕ ορθής πρακτικής θα περιλαμβάνει τα ακόλουθα κριτήρια
</a:t>
            </a:r>
          </a:p>
          <a:p>
            <a:pPr marL="0" lvl="0" indent="0" algn="l">
              <a:buSzPts val="1500"/>
            </a:pPr>
            <a:r>
              <a:rPr lang="el-GR" sz="1400" dirty="0">
                <a:latin typeface="Verdana"/>
                <a:ea typeface="Verdana"/>
                <a:cs typeface="Verdana"/>
                <a:sym typeface="Verdana"/>
              </a:rPr>
              <a:t>Να είναι βασικά μια νέα ορεινή επιχείρηση ως βασικός στόχος, σκοπός, εστίαση ή/και επιχειρηματική δραστηριότητα
Η προσέγγισή τους είναι πρακτική, απλή, προσιτή και εφικτή, οι πόροι είναι διαθέσιμοι και εύκολο να ακολουθηθούν.
</a:t>
            </a:r>
          </a:p>
          <a:p>
            <a:pPr marL="0" lvl="0" indent="0" algn="l">
              <a:buSzPts val="1500"/>
            </a:pPr>
            <a:r>
              <a:rPr lang="el-GR" sz="1400" dirty="0">
                <a:latin typeface="Verdana"/>
                <a:ea typeface="Verdana"/>
                <a:cs typeface="Verdana"/>
                <a:sym typeface="Verdana"/>
              </a:rPr>
              <a:t>Αποδεικνύονται ήδη θετικοί αντίκτυποι σε επίπεδο ΜΜΕ και συχνά στρέφονται προς τα ενδιαφερόμενα μέρη, τις κοινότητες, τους προμηθευτές και άλλους
</a:t>
            </a:r>
          </a:p>
          <a:p>
            <a:pPr marL="0" lvl="0" indent="0" algn="l">
              <a:buSzPts val="1500"/>
            </a:pPr>
            <a:r>
              <a:rPr lang="el-GR" sz="1400" dirty="0">
                <a:latin typeface="Verdana"/>
                <a:ea typeface="Verdana"/>
                <a:cs typeface="Verdana"/>
                <a:sym typeface="Verdana"/>
              </a:rPr>
              <a:t>Η βιωσιμότητα είναι σημαντική και επιτυγχάνεται κοινωνικά, περιβαλλοντικά και οικονομικά με μακροπρόθεσμο αντίκτυπο στην ευρύτερη κοινότητα και τις ομάδες-στόχους
</a:t>
            </a:r>
          </a:p>
          <a:p>
            <a:pPr marL="0" lvl="0" indent="0" algn="l">
              <a:buSzPts val="1500"/>
            </a:pPr>
            <a:r>
              <a:rPr lang="el-GR" sz="1400" dirty="0">
                <a:latin typeface="Verdana"/>
                <a:ea typeface="Verdana"/>
                <a:cs typeface="Verdana"/>
                <a:sym typeface="Verdana"/>
              </a:rPr>
              <a:t>Οι δραστηριότητές τους μπορούν να μεταφερθούν, να αναπαραχθούν, να υλοποιηθούν και να αναβαθμιστούν σε άλλες παρόμοιες επιχειρήσεις στον ίδιο ή παρόμοιο γεωγραφικό ή θεματικό χώρο. 
</a:t>
            </a:r>
            <a:endParaRPr sz="1400" dirty="0">
              <a:latin typeface="Verdana"/>
              <a:ea typeface="Verdana"/>
              <a:cs typeface="Verdana"/>
              <a:sym typeface="Verdana"/>
            </a:endParaRPr>
          </a:p>
        </p:txBody>
      </p:sp>
      <p:sp>
        <p:nvSpPr>
          <p:cNvPr id="470" name="Google Shape;470;p5"/>
          <p:cNvSpPr txBox="1">
            <a:spLocks noGrp="1"/>
          </p:cNvSpPr>
          <p:nvPr>
            <p:ph type="sldNum" idx="12"/>
          </p:nvPr>
        </p:nvSpPr>
        <p:spPr>
          <a:xfrm>
            <a:off x="705440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5</a:t>
            </a:fld>
            <a:endParaRPr/>
          </a:p>
        </p:txBody>
      </p:sp>
      <p:cxnSp>
        <p:nvCxnSpPr>
          <p:cNvPr id="471" name="Google Shape;471;p5"/>
          <p:cNvCxnSpPr/>
          <p:nvPr/>
        </p:nvCxnSpPr>
        <p:spPr>
          <a:xfrm>
            <a:off x="-20449" y="1600349"/>
            <a:ext cx="7600571" cy="0"/>
          </a:xfrm>
          <a:prstGeom prst="straightConnector1">
            <a:avLst/>
          </a:prstGeom>
          <a:noFill/>
          <a:ln w="28575" cap="flat" cmpd="sng">
            <a:solidFill>
              <a:srgbClr val="274C60"/>
            </a:solidFill>
            <a:prstDash val="solid"/>
            <a:miter lim="800000"/>
            <a:headEnd type="none" w="sm" len="sm"/>
            <a:tailEnd type="none" w="sm" len="sm"/>
          </a:ln>
        </p:spPr>
      </p:cxnSp>
      <p:pic>
        <p:nvPicPr>
          <p:cNvPr id="472" name="Google Shape;472;p5"/>
          <p:cNvPicPr preferRelativeResize="0">
            <a:picLocks noGrp="1"/>
          </p:cNvPicPr>
          <p:nvPr>
            <p:ph type="pic" idx="2"/>
          </p:nvPr>
        </p:nvPicPr>
        <p:blipFill rotWithShape="1">
          <a:blip r:embed="rId3">
            <a:alphaModFix/>
          </a:blip>
          <a:srcRect t="587" b="586"/>
          <a:stretch/>
        </p:blipFill>
        <p:spPr>
          <a:xfrm>
            <a:off x="1828899" y="7002384"/>
            <a:ext cx="3973385" cy="3689429"/>
          </a:xfrm>
          <a:prstGeom prst="rect">
            <a:avLst/>
          </a:prstGeom>
          <a:solidFill>
            <a:srgbClr val="BFBFBF"/>
          </a:solid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
          <p:cNvSpPr txBox="1">
            <a:spLocks noGrp="1"/>
          </p:cNvSpPr>
          <p:nvPr>
            <p:ph type="body" idx="1"/>
          </p:nvPr>
        </p:nvSpPr>
        <p:spPr>
          <a:xfrm>
            <a:off x="475212" y="4465320"/>
            <a:ext cx="6489468" cy="5715443"/>
          </a:xfrm>
          <a:prstGeom prst="rect">
            <a:avLst/>
          </a:prstGeom>
          <a:noFill/>
          <a:ln>
            <a:noFill/>
          </a:ln>
        </p:spPr>
        <p:txBody>
          <a:bodyPr spcFirstLastPara="1" wrap="square" lIns="91425" tIns="45700" rIns="91425" bIns="45700" anchor="t" anchorCtr="0">
            <a:noAutofit/>
          </a:bodyPr>
          <a:lstStyle/>
          <a:p>
            <a:pPr marL="285750" marR="243840" lvl="0" indent="-285750" algn="l">
              <a:buClr>
                <a:srgbClr val="279BD3"/>
              </a:buClr>
              <a:buSzPts val="1400"/>
              <a:buFont typeface="Arial"/>
              <a:buChar char="•"/>
            </a:pPr>
            <a:r>
              <a:rPr lang="el-GR" sz="1400" dirty="0">
                <a:solidFill>
                  <a:schemeClr val="accent5"/>
                </a:solidFill>
                <a:latin typeface="Verdana"/>
                <a:ea typeface="Verdana"/>
                <a:cs typeface="Verdana"/>
                <a:sym typeface="Verdana"/>
              </a:rPr>
              <a:t>Άμεσα αναγνωρίσιμο</a:t>
            </a:r>
            <a:r>
              <a:rPr lang="el-GR" sz="1400" dirty="0">
                <a:solidFill>
                  <a:schemeClr val="tx1"/>
                </a:solidFill>
                <a:latin typeface="Verdana"/>
                <a:ea typeface="Verdana"/>
                <a:cs typeface="Verdana"/>
                <a:sym typeface="Verdana"/>
              </a:rPr>
              <a:t>. Βεβαιωθείτε ότι βελτιώνετε και ενισχύετε την παρουσία και την ανταγωνιστικότητά σας στο διαδίκτυο. Βεβαιωθείτε ότι βρίσκεστε μπροστά στο κοινό-στόχο σας, ώστε να γνωρίζετε, να κατανοείτε και να έχετε πρόσβαση στις μοναδικές εμπειρίες σας. 
</a:t>
            </a:r>
            <a:r>
              <a:rPr lang="el-GR" sz="1400" dirty="0">
                <a:solidFill>
                  <a:schemeClr val="accent5"/>
                </a:solidFill>
                <a:latin typeface="Verdana"/>
                <a:ea typeface="Verdana"/>
                <a:cs typeface="Verdana"/>
                <a:sym typeface="Verdana"/>
              </a:rPr>
              <a:t>Βελτιώστε την ανάπτυξη</a:t>
            </a:r>
            <a:r>
              <a:rPr lang="el-GR" sz="1400" dirty="0">
                <a:solidFill>
                  <a:schemeClr val="tx1"/>
                </a:solidFill>
                <a:latin typeface="Verdana"/>
                <a:ea typeface="Verdana"/>
                <a:cs typeface="Verdana"/>
                <a:sym typeface="Verdana"/>
              </a:rPr>
              <a:t>, χτίστε το εμπορικό σήμα και τη φήμη. Βελτιώστε, προσελκύστε και αυξήστε τους πελάτες σας που ακολουθούν, υποστηρίζουν και επηρεάζουν
</a:t>
            </a:r>
            <a:r>
              <a:rPr lang="el-GR" sz="1400" dirty="0">
                <a:solidFill>
                  <a:schemeClr val="accent5"/>
                </a:solidFill>
                <a:latin typeface="Verdana"/>
                <a:ea typeface="Verdana"/>
                <a:cs typeface="Verdana"/>
                <a:sym typeface="Verdana"/>
              </a:rPr>
              <a:t>Αντιμετώπιση επιχειρηματικών </a:t>
            </a:r>
            <a:r>
              <a:rPr lang="el-GR" sz="1400" dirty="0">
                <a:solidFill>
                  <a:schemeClr val="tx1"/>
                </a:solidFill>
                <a:latin typeface="Verdana"/>
                <a:ea typeface="Verdana"/>
                <a:cs typeface="Verdana"/>
                <a:sym typeface="Verdana"/>
              </a:rPr>
              <a:t>προκλήσεων, π.χ. αντιμετώπιση της εποχικότητας, βελτίωση της προσβασιμότητας σε προϊόντα και εμπειρίες, αύξηση πωλήσεων και κερδών μέσω κοινής χρήσης και διείσδυσης στην αγορά</a:t>
            </a:r>
          </a:p>
          <a:p>
            <a:pPr marL="285750" marR="243840" lvl="0" indent="-285750" algn="l">
              <a:buClr>
                <a:srgbClr val="279BD3"/>
              </a:buClr>
              <a:buSzPts val="1400"/>
              <a:buFont typeface="Arial"/>
              <a:buChar char="•"/>
            </a:pPr>
            <a:endParaRPr sz="1400" b="1" dirty="0">
              <a:latin typeface="Verdana"/>
              <a:ea typeface="Verdana"/>
              <a:cs typeface="Verdana"/>
              <a:sym typeface="Verdana"/>
            </a:endParaRPr>
          </a:p>
          <a:p>
            <a:pPr marL="285750" marR="243840" lvl="0" indent="-285750" algn="l">
              <a:buClr>
                <a:srgbClr val="279BD3"/>
              </a:buClr>
              <a:buSzPts val="1400"/>
              <a:buFont typeface="Arial"/>
              <a:buChar char="•"/>
            </a:pPr>
            <a:r>
              <a:rPr lang="el-GR" sz="1400" dirty="0">
                <a:solidFill>
                  <a:schemeClr val="accent5"/>
                </a:solidFill>
                <a:latin typeface="Verdana"/>
                <a:ea typeface="Verdana"/>
                <a:cs typeface="Verdana"/>
                <a:sym typeface="Verdana"/>
              </a:rPr>
              <a:t>Κερδίστε άμεση προσοχή και ενδιαφέρον</a:t>
            </a:r>
            <a:r>
              <a:rPr lang="el-GR" sz="1400" dirty="0">
                <a:solidFill>
                  <a:schemeClr val="tx1"/>
                </a:solidFill>
                <a:latin typeface="Verdana"/>
                <a:ea typeface="Verdana"/>
                <a:cs typeface="Verdana"/>
                <a:sym typeface="Verdana"/>
              </a:rPr>
              <a:t>. Είναι συγκρίσιμο και μπορεί να ενισχύσει ή να ξεκινήσει ιδέες, περαιτέρω συζήτηση, δραστηριότητες ή τροποποιείται ή εξετάζεται με κάποιο τρόπο
</a:t>
            </a:r>
            <a:r>
              <a:rPr lang="el-GR" sz="1400" dirty="0">
                <a:solidFill>
                  <a:schemeClr val="accent5"/>
                </a:solidFill>
                <a:latin typeface="Verdana"/>
                <a:ea typeface="Verdana"/>
                <a:cs typeface="Verdana"/>
                <a:sym typeface="Verdana"/>
              </a:rPr>
              <a:t>Γίνετε οπτικά ελκυστικοί και διαθέσιμοι </a:t>
            </a:r>
            <a:r>
              <a:rPr lang="el-GR" sz="1400" dirty="0">
                <a:solidFill>
                  <a:schemeClr val="tx1"/>
                </a:solidFill>
                <a:latin typeface="Verdana"/>
                <a:ea typeface="Verdana"/>
                <a:cs typeface="Verdana"/>
                <a:sym typeface="Verdana"/>
              </a:rPr>
              <a:t>σε διάφορα μέσα, π.χ. περιγραφικές πληροφορίες, κείμενο, βραβεία, φυλλάδια, βίντεο, εικόνες, δημοσιευμένες ιστοσελίδες...
</a:t>
            </a:r>
            <a:r>
              <a:rPr lang="el-GR" sz="1400" dirty="0">
                <a:solidFill>
                  <a:schemeClr val="accent5"/>
                </a:solidFill>
                <a:latin typeface="Verdana"/>
                <a:ea typeface="Verdana"/>
                <a:cs typeface="Verdana"/>
                <a:sym typeface="Verdana"/>
              </a:rPr>
              <a:t>Συνδεθείτε</a:t>
            </a:r>
            <a:r>
              <a:rPr lang="el-GR" sz="1400" dirty="0">
                <a:solidFill>
                  <a:schemeClr val="tx1"/>
                </a:solidFill>
                <a:latin typeface="Verdana"/>
                <a:ea typeface="Verdana"/>
                <a:cs typeface="Verdana"/>
                <a:sym typeface="Verdana"/>
              </a:rPr>
              <a:t> είτε μέσω κοινωνικών μέσων, ερευνών </a:t>
            </a:r>
            <a:r>
              <a:rPr lang="el-GR" sz="1400" dirty="0" err="1">
                <a:solidFill>
                  <a:schemeClr val="tx1"/>
                </a:solidFill>
                <a:latin typeface="Verdana"/>
                <a:ea typeface="Verdana"/>
                <a:cs typeface="Verdana"/>
                <a:sym typeface="Verdana"/>
              </a:rPr>
              <a:t>ιστότοπου</a:t>
            </a:r>
            <a:r>
              <a:rPr lang="el-GR" sz="1400" dirty="0">
                <a:solidFill>
                  <a:schemeClr val="tx1"/>
                </a:solidFill>
                <a:latin typeface="Verdana"/>
                <a:ea typeface="Verdana"/>
                <a:cs typeface="Verdana"/>
                <a:sym typeface="Verdana"/>
              </a:rPr>
              <a:t>, αυξημένων οπαδών, συνεπούς τακτικής κοινής χρήσης, παρακολούθησης και μάθησης από άλλους, πρόσβασης σε πρακτικούς δωρεάν πόρους
</a:t>
            </a:r>
            <a:r>
              <a:rPr lang="el-GR" sz="1400" dirty="0">
                <a:solidFill>
                  <a:schemeClr val="accent5"/>
                </a:solidFill>
                <a:latin typeface="Verdana"/>
                <a:ea typeface="Verdana"/>
                <a:cs typeface="Verdana"/>
                <a:sym typeface="Verdana"/>
              </a:rPr>
              <a:t>Να είναι </a:t>
            </a:r>
            <a:r>
              <a:rPr lang="el-GR" sz="1400" dirty="0" err="1">
                <a:solidFill>
                  <a:schemeClr val="accent5"/>
                </a:solidFill>
                <a:latin typeface="Verdana"/>
                <a:ea typeface="Verdana"/>
                <a:cs typeface="Verdana"/>
                <a:sym typeface="Verdana"/>
              </a:rPr>
              <a:t>προσβάσιμο</a:t>
            </a:r>
            <a:r>
              <a:rPr lang="el-GR" sz="1400" dirty="0">
                <a:solidFill>
                  <a:schemeClr val="accent5"/>
                </a:solidFill>
                <a:latin typeface="Verdana"/>
                <a:ea typeface="Verdana"/>
                <a:cs typeface="Verdana"/>
                <a:sym typeface="Verdana"/>
              </a:rPr>
              <a:t> στο κοινό</a:t>
            </a:r>
            <a:r>
              <a:rPr lang="el-GR" sz="1400" dirty="0">
                <a:solidFill>
                  <a:schemeClr val="tx1"/>
                </a:solidFill>
                <a:latin typeface="Verdana"/>
                <a:ea typeface="Verdana"/>
                <a:cs typeface="Verdana"/>
                <a:sym typeface="Verdana"/>
              </a:rPr>
              <a:t>, σε διάφορες μορφές και γλώσσες, με σχετικές πληροφορίες στο σωστό επίπεδο και βήμα
</a:t>
            </a:r>
            <a:endParaRPr sz="1400" dirty="0">
              <a:solidFill>
                <a:schemeClr val="tx1"/>
              </a:solidFill>
            </a:endParaRPr>
          </a:p>
        </p:txBody>
      </p:sp>
      <p:sp>
        <p:nvSpPr>
          <p:cNvPr id="478" name="Google Shape;478;p6"/>
          <p:cNvSpPr txBox="1">
            <a:spLocks noGrp="1"/>
          </p:cNvSpPr>
          <p:nvPr>
            <p:ph type="body" idx="4"/>
          </p:nvPr>
        </p:nvSpPr>
        <p:spPr>
          <a:xfrm>
            <a:off x="581891" y="1627742"/>
            <a:ext cx="6472515" cy="2414569"/>
          </a:xfrm>
          <a:prstGeom prst="rect">
            <a:avLst/>
          </a:prstGeom>
          <a:noFill/>
          <a:ln>
            <a:noFill/>
          </a:ln>
        </p:spPr>
        <p:txBody>
          <a:bodyPr spcFirstLastPara="1" wrap="square" lIns="91425" tIns="45700" rIns="91425" bIns="45700" anchor="t" anchorCtr="0">
            <a:normAutofit fontScale="85000" lnSpcReduction="20000"/>
          </a:bodyPr>
          <a:lstStyle/>
          <a:p>
            <a:pPr marL="0" lvl="0" indent="0" algn="just">
              <a:lnSpc>
                <a:spcPct val="125714"/>
              </a:lnSpc>
              <a:buSzPts val="1400"/>
            </a:pPr>
            <a:r>
              <a:rPr lang="el-GR" sz="1400" b="0" dirty="0">
                <a:latin typeface="Verdana"/>
                <a:ea typeface="Verdana"/>
                <a:cs typeface="Verdana"/>
                <a:sym typeface="Verdana"/>
              </a:rPr>
              <a:t>Έχοντας ένα κανάλι στο </a:t>
            </a:r>
            <a:r>
              <a:rPr lang="el-GR" sz="1400" b="0" dirty="0" err="1">
                <a:latin typeface="Verdana"/>
                <a:ea typeface="Verdana"/>
                <a:cs typeface="Verdana"/>
                <a:sym typeface="Verdana"/>
              </a:rPr>
              <a:t>YouTube</a:t>
            </a:r>
            <a:r>
              <a:rPr lang="el-GR" sz="1400" b="0" dirty="0">
                <a:latin typeface="Verdana"/>
                <a:ea typeface="Verdana"/>
                <a:cs typeface="Verdana"/>
                <a:sym typeface="Verdana"/>
              </a:rPr>
              <a:t> είναι ο καλύτερος τρόπος για να προωθήσετε τις ορεινές επιχειρήσεις, επειδή είναι εύκολο και αποτελεσματικό. Αυτό γίνεται δημιουργώντας ένα βίντεο που μοιράζεται μερικές από τις καλύτερες εμπειρίες στην περιοχή σας και τι είναι ιδιαίτερο για την επιχείρησή σας. Δεν χρειάζεται να αφορά την ιστορία της οικονομίας της πόλης σας. Μπορεί απλώς να δείξει διασκεδαστικά πράγματα να κάνετε και μέρη για να επισκεφθείτε. Εξετάστε τα πέντε ζωτικά συστατικά ενός ορεινού προορισμού ή της επιχείρησής σας. Για παράδειγμα, εάν πρόκειται για τουριστική επιχείρηση, εστιάστε στα περιφερειακά αξιοθέατα, την προσβασιμότητα, τη διαμονή, τις παροχές και τις δραστηριότητές σας.
</a:t>
            </a:r>
            <a:endParaRPr sz="1400" dirty="0">
              <a:latin typeface="Verdana"/>
              <a:ea typeface="Verdana"/>
              <a:cs typeface="Verdana"/>
              <a:sym typeface="Verdana"/>
            </a:endParaRPr>
          </a:p>
        </p:txBody>
      </p:sp>
      <p:sp>
        <p:nvSpPr>
          <p:cNvPr id="479" name="Google Shape;479;p6"/>
          <p:cNvSpPr/>
          <p:nvPr/>
        </p:nvSpPr>
        <p:spPr>
          <a:xfrm>
            <a:off x="6018400" y="3619303"/>
            <a:ext cx="1393604" cy="1108495"/>
          </a:xfrm>
          <a:prstGeom prst="teardrop">
            <a:avLst>
              <a:gd name="adj" fmla="val 100000"/>
            </a:avLst>
          </a:prstGeom>
          <a:solidFill>
            <a:srgbClr val="279B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Verdana"/>
                <a:ea typeface="Verdana"/>
                <a:cs typeface="Verdana"/>
                <a:sym typeface="Verdana"/>
              </a:rPr>
              <a:t>Great Tip</a:t>
            </a:r>
            <a:endParaRPr sz="2000">
              <a:solidFill>
                <a:schemeClr val="lt1"/>
              </a:solidFill>
              <a:latin typeface="Verdana"/>
              <a:ea typeface="Verdana"/>
              <a:cs typeface="Verdana"/>
              <a:sym typeface="Verdana"/>
            </a:endParaRPr>
          </a:p>
        </p:txBody>
      </p:sp>
      <p:sp>
        <p:nvSpPr>
          <p:cNvPr id="480" name="Google Shape;480;p6"/>
          <p:cNvSpPr txBox="1"/>
          <p:nvPr/>
        </p:nvSpPr>
        <p:spPr>
          <a:xfrm>
            <a:off x="701675" y="579127"/>
            <a:ext cx="6276109" cy="997528"/>
          </a:xfrm>
          <a:prstGeom prst="rect">
            <a:avLst/>
          </a:prstGeom>
          <a:noFill/>
          <a:ln>
            <a:noFill/>
          </a:ln>
        </p:spPr>
        <p:txBody>
          <a:bodyPr spcFirstLastPara="1" wrap="square" lIns="91425" tIns="45700" rIns="91425" bIns="45700" anchor="t" anchorCtr="0">
            <a:normAutofit fontScale="92500" lnSpcReduction="20000"/>
          </a:bodyPr>
          <a:lstStyle/>
          <a:p>
            <a:pPr lvl="0">
              <a:lnSpc>
                <a:spcPct val="110000"/>
              </a:lnSpc>
              <a:buClr>
                <a:schemeClr val="lt1"/>
              </a:buClr>
              <a:buSzPts val="2200"/>
            </a:pPr>
            <a:r>
              <a:rPr lang="el-GR" sz="2200" b="1" dirty="0">
                <a:solidFill>
                  <a:schemeClr val="lt1"/>
                </a:solidFill>
                <a:latin typeface="Verdana"/>
                <a:ea typeface="Verdana"/>
                <a:cs typeface="Verdana"/>
                <a:sym typeface="Verdana"/>
              </a:rPr>
              <a:t>Γιατί τα βίντεο και τα ψηφιακά μέσα είναι σημαντικά για τις επιχειρήσεις PEAK 
</a:t>
            </a:r>
            <a:endParaRPr dirty="0"/>
          </a:p>
        </p:txBody>
      </p:sp>
      <p:sp>
        <p:nvSpPr>
          <p:cNvPr id="481" name="Google Shape;481;p6"/>
          <p:cNvSpPr txBox="1">
            <a:spLocks noGrp="1"/>
          </p:cNvSpPr>
          <p:nvPr>
            <p:ph type="sldNum" idx="12"/>
          </p:nvPr>
        </p:nvSpPr>
        <p:spPr>
          <a:xfrm>
            <a:off x="705440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6</a:t>
            </a:fld>
            <a:endParaRPr/>
          </a:p>
        </p:txBody>
      </p:sp>
      <p:cxnSp>
        <p:nvCxnSpPr>
          <p:cNvPr id="482" name="Google Shape;482;p6"/>
          <p:cNvCxnSpPr/>
          <p:nvPr/>
        </p:nvCxnSpPr>
        <p:spPr>
          <a:xfrm>
            <a:off x="-20449" y="1576655"/>
            <a:ext cx="7600571" cy="0"/>
          </a:xfrm>
          <a:prstGeom prst="straightConnector1">
            <a:avLst/>
          </a:prstGeom>
          <a:noFill/>
          <a:ln w="28575" cap="flat" cmpd="sng">
            <a:solidFill>
              <a:srgbClr val="274C60"/>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7</a:t>
            </a:fld>
            <a:endParaRPr/>
          </a:p>
        </p:txBody>
      </p:sp>
      <p:pic>
        <p:nvPicPr>
          <p:cNvPr id="488" name="Google Shape;488;p7"/>
          <p:cNvPicPr preferRelativeResize="0">
            <a:picLocks noGrp="1"/>
          </p:cNvPicPr>
          <p:nvPr>
            <p:ph type="pic" idx="2"/>
          </p:nvPr>
        </p:nvPicPr>
        <p:blipFill rotWithShape="1">
          <a:blip r:embed="rId3">
            <a:alphaModFix/>
          </a:blip>
          <a:srcRect t="10953" b="10952"/>
          <a:stretch/>
        </p:blipFill>
        <p:spPr>
          <a:xfrm>
            <a:off x="1881768" y="6737514"/>
            <a:ext cx="3796138" cy="3954301"/>
          </a:xfrm>
          <a:prstGeom prst="rect">
            <a:avLst/>
          </a:prstGeom>
          <a:noFill/>
          <a:ln>
            <a:noFill/>
          </a:ln>
        </p:spPr>
      </p:pic>
      <p:pic>
        <p:nvPicPr>
          <p:cNvPr id="489" name="Google Shape;489;p7" descr="Canva – Medium"/>
          <p:cNvPicPr preferRelativeResize="0"/>
          <p:nvPr/>
        </p:nvPicPr>
        <p:blipFill rotWithShape="1">
          <a:blip r:embed="rId4">
            <a:alphaModFix/>
          </a:blip>
          <a:srcRect/>
          <a:stretch/>
        </p:blipFill>
        <p:spPr>
          <a:xfrm>
            <a:off x="3558164" y="1570728"/>
            <a:ext cx="3727909" cy="3727909"/>
          </a:xfrm>
          <a:prstGeom prst="rect">
            <a:avLst/>
          </a:prstGeom>
          <a:noFill/>
          <a:ln>
            <a:noFill/>
          </a:ln>
        </p:spPr>
      </p:pic>
      <p:sp>
        <p:nvSpPr>
          <p:cNvPr id="490" name="Google Shape;490;p7"/>
          <p:cNvSpPr txBox="1">
            <a:spLocks noGrp="1"/>
          </p:cNvSpPr>
          <p:nvPr>
            <p:ph type="body" idx="1"/>
          </p:nvPr>
        </p:nvSpPr>
        <p:spPr>
          <a:xfrm>
            <a:off x="301509" y="1114916"/>
            <a:ext cx="3779837" cy="74360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000"/>
              <a:buNone/>
            </a:pPr>
            <a:r>
              <a:rPr lang="en-GB" sz="6000"/>
              <a:t>Canva</a:t>
            </a:r>
            <a:endParaRPr/>
          </a:p>
        </p:txBody>
      </p:sp>
      <p:sp>
        <p:nvSpPr>
          <p:cNvPr id="491" name="Google Shape;491;p7"/>
          <p:cNvSpPr txBox="1">
            <a:spLocks noGrp="1"/>
          </p:cNvSpPr>
          <p:nvPr>
            <p:ph type="body" idx="3"/>
          </p:nvPr>
        </p:nvSpPr>
        <p:spPr>
          <a:xfrm>
            <a:off x="293956" y="2410479"/>
            <a:ext cx="3787390" cy="14492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None/>
            </a:pPr>
            <a:r>
              <a:rPr lang="en-GB" sz="3200" b="0" i="0"/>
              <a:t>For Mountain Entrepreneurs</a:t>
            </a:r>
            <a:endParaRPr/>
          </a:p>
          <a:p>
            <a:pPr marL="0" lvl="0" indent="0" algn="l" rtl="0">
              <a:lnSpc>
                <a:spcPct val="100000"/>
              </a:lnSpc>
              <a:spcBef>
                <a:spcPts val="2267"/>
              </a:spcBef>
              <a:spcAft>
                <a:spcPts val="0"/>
              </a:spcAft>
              <a:buClr>
                <a:schemeClr val="lt1"/>
              </a:buClr>
              <a:buSzPts val="3200"/>
              <a:buNone/>
            </a:pPr>
            <a:endParaRPr sz="3200" b="0" i="0"/>
          </a:p>
        </p:txBody>
      </p:sp>
      <p:sp>
        <p:nvSpPr>
          <p:cNvPr id="492" name="Google Shape;492;p7"/>
          <p:cNvSpPr txBox="1"/>
          <p:nvPr/>
        </p:nvSpPr>
        <p:spPr>
          <a:xfrm>
            <a:off x="405928" y="3859761"/>
            <a:ext cx="24661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u="sng">
                <a:solidFill>
                  <a:schemeClr val="lt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www.canva.com/</a:t>
            </a:r>
            <a:r>
              <a:rPr lang="en-GB" sz="2000" b="0">
                <a:solidFill>
                  <a:schemeClr val="lt1"/>
                </a:solidFill>
                <a:latin typeface="Verdana"/>
                <a:ea typeface="Verdana"/>
                <a:cs typeface="Verdana"/>
                <a:sym typeface="Verdana"/>
              </a:rPr>
              <a:t> </a:t>
            </a:r>
            <a:endParaRPr sz="2000" b="0">
              <a:solidFill>
                <a:schemeClr val="lt1"/>
              </a:solidFill>
              <a:latin typeface="Verdana"/>
              <a:ea typeface="Verdana"/>
              <a:cs typeface="Verdana"/>
              <a:sym typeface="Verdana"/>
            </a:endParaRPr>
          </a:p>
          <a:p>
            <a:pPr marL="0" marR="0" lvl="0" indent="0" algn="l" rtl="0">
              <a:spcBef>
                <a:spcPts val="0"/>
              </a:spcBef>
              <a:spcAft>
                <a:spcPts val="0"/>
              </a:spcAft>
              <a:buNone/>
            </a:pPr>
            <a:endParaRPr sz="2000">
              <a:solidFill>
                <a:schemeClr val="lt1"/>
              </a:solidFill>
              <a:latin typeface="Verdana"/>
              <a:ea typeface="Verdana"/>
              <a:cs typeface="Verdana"/>
              <a:sym typeface="Verdana"/>
            </a:endParaRPr>
          </a:p>
        </p:txBody>
      </p:sp>
      <p:pic>
        <p:nvPicPr>
          <p:cNvPr id="493" name="Google Shape;493;p7" descr="Cursor with solid fill"/>
          <p:cNvPicPr preferRelativeResize="0"/>
          <p:nvPr/>
        </p:nvPicPr>
        <p:blipFill rotWithShape="1">
          <a:blip r:embed="rId6">
            <a:alphaModFix/>
          </a:blip>
          <a:srcRect/>
          <a:stretch/>
        </p:blipFill>
        <p:spPr>
          <a:xfrm>
            <a:off x="2643764" y="3864400"/>
            <a:ext cx="914400" cy="914400"/>
          </a:xfrm>
          <a:prstGeom prst="rect">
            <a:avLst/>
          </a:prstGeom>
          <a:noFill/>
          <a:ln>
            <a:noFill/>
          </a:ln>
        </p:spPr>
      </p:pic>
      <p:sp>
        <p:nvSpPr>
          <p:cNvPr id="494" name="Google Shape;494;p7"/>
          <p:cNvSpPr/>
          <p:nvPr/>
        </p:nvSpPr>
        <p:spPr>
          <a:xfrm rot="10800000" flipH="1">
            <a:off x="5674149" y="-27854"/>
            <a:ext cx="1885526" cy="1905000"/>
          </a:xfrm>
          <a:custGeom>
            <a:avLst/>
            <a:gdLst/>
            <a:ahLst/>
            <a:cxnLst/>
            <a:rect l="l" t="t" r="r" b="b"/>
            <a:pathLst>
              <a:path w="1144207" h="577708" extrusionOk="0">
                <a:moveTo>
                  <a:pt x="0" y="577709"/>
                </a:moveTo>
                <a:lnTo>
                  <a:pt x="267674" y="129289"/>
                </a:lnTo>
                <a:lnTo>
                  <a:pt x="1144207" y="0"/>
                </a:lnTo>
                <a:lnTo>
                  <a:pt x="1142961" y="577085"/>
                </a:lnTo>
                <a:close/>
              </a:path>
            </a:pathLst>
          </a:custGeom>
          <a:solidFill>
            <a:srgbClr val="274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95" name="Google Shape;495;p7"/>
          <p:cNvSpPr txBox="1"/>
          <p:nvPr/>
        </p:nvSpPr>
        <p:spPr>
          <a:xfrm>
            <a:off x="5590894" y="352214"/>
            <a:ext cx="1604548" cy="116375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349"/>
              <a:buFont typeface="Arial"/>
              <a:buNone/>
            </a:pPr>
            <a:r>
              <a:rPr lang="en-GB" sz="6349" b="1">
                <a:solidFill>
                  <a:schemeClr val="lt1"/>
                </a:solidFill>
                <a:latin typeface="Calibri"/>
                <a:ea typeface="Calibri"/>
                <a:cs typeface="Calibri"/>
                <a:sym typeface="Calibri"/>
              </a:rPr>
              <a:t>03</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8"/>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8</a:t>
            </a:fld>
            <a:endParaRPr/>
          </a:p>
        </p:txBody>
      </p:sp>
      <p:sp>
        <p:nvSpPr>
          <p:cNvPr id="501" name="Google Shape;501;p8"/>
          <p:cNvSpPr txBox="1">
            <a:spLocks noGrp="1"/>
          </p:cNvSpPr>
          <p:nvPr>
            <p:ph type="body" idx="1"/>
          </p:nvPr>
        </p:nvSpPr>
        <p:spPr>
          <a:xfrm>
            <a:off x="395994" y="625759"/>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None/>
            </a:pPr>
            <a:r>
              <a:rPr lang="en-GB" sz="4400">
                <a:latin typeface="Verdana"/>
                <a:ea typeface="Verdana"/>
                <a:cs typeface="Verdana"/>
                <a:sym typeface="Verdana"/>
              </a:rPr>
              <a:t>What is Canva?</a:t>
            </a:r>
            <a:endParaRPr/>
          </a:p>
        </p:txBody>
      </p:sp>
      <p:sp>
        <p:nvSpPr>
          <p:cNvPr id="502" name="Google Shape;502;p8"/>
          <p:cNvSpPr txBox="1">
            <a:spLocks noGrp="1"/>
          </p:cNvSpPr>
          <p:nvPr>
            <p:ph type="body" idx="3"/>
          </p:nvPr>
        </p:nvSpPr>
        <p:spPr>
          <a:xfrm>
            <a:off x="360240" y="1825577"/>
            <a:ext cx="6839193" cy="74360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000"/>
              <a:buNone/>
            </a:pPr>
            <a:r>
              <a:rPr lang="en-GB" sz="2000" i="0">
                <a:latin typeface="Verdana"/>
                <a:ea typeface="Verdana"/>
                <a:cs typeface="Verdana"/>
                <a:sym typeface="Verdana"/>
              </a:rPr>
              <a:t>Canva is a Graphic Design Tool</a:t>
            </a:r>
            <a:endParaRPr/>
          </a:p>
        </p:txBody>
      </p:sp>
      <p:sp>
        <p:nvSpPr>
          <p:cNvPr id="503" name="Google Shape;503;p8"/>
          <p:cNvSpPr txBox="1">
            <a:spLocks noGrp="1"/>
          </p:cNvSpPr>
          <p:nvPr>
            <p:ph type="body" idx="4"/>
          </p:nvPr>
        </p:nvSpPr>
        <p:spPr>
          <a:xfrm>
            <a:off x="714737" y="2374050"/>
            <a:ext cx="6130198" cy="273601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400"/>
              <a:buNone/>
            </a:pPr>
            <a:r>
              <a:rPr lang="en-GB" sz="1400">
                <a:latin typeface="Verdana"/>
                <a:ea typeface="Verdana"/>
                <a:cs typeface="Verdana"/>
                <a:sym typeface="Verdana"/>
              </a:rPr>
              <a:t>Canva is one of the </a:t>
            </a:r>
            <a:r>
              <a:rPr lang="en-GB" sz="1400" b="1">
                <a:latin typeface="Verdana"/>
                <a:ea typeface="Verdana"/>
                <a:cs typeface="Verdana"/>
                <a:sym typeface="Verdana"/>
              </a:rPr>
              <a:t>most popular design tools </a:t>
            </a:r>
            <a:r>
              <a:rPr lang="en-GB" sz="1400">
                <a:latin typeface="Verdana"/>
                <a:ea typeface="Verdana"/>
                <a:cs typeface="Verdana"/>
                <a:sym typeface="Verdana"/>
              </a:rPr>
              <a:t>that help users easily create multiple different types and styles of </a:t>
            </a:r>
            <a:r>
              <a:rPr lang="en-GB" sz="1400" b="1">
                <a:latin typeface="Verdana"/>
                <a:ea typeface="Verdana"/>
                <a:cs typeface="Verdana"/>
                <a:sym typeface="Verdana"/>
              </a:rPr>
              <a:t>visual and communication media and collateral.</a:t>
            </a:r>
            <a:r>
              <a:rPr lang="en-GB" sz="1400">
                <a:latin typeface="Verdana"/>
                <a:ea typeface="Verdana"/>
                <a:cs typeface="Verdana"/>
                <a:sym typeface="Verdana"/>
              </a:rPr>
              <a:t> </a:t>
            </a:r>
            <a:r>
              <a:rPr lang="en-GB" sz="1400" b="1" u="sng">
                <a:solidFill>
                  <a:schemeClr val="hlink"/>
                </a:solidFill>
                <a:latin typeface="Verdana"/>
                <a:ea typeface="Verdana"/>
                <a:cs typeface="Verdana"/>
                <a:sym typeface="Verdana"/>
                <a:hlinkClick r:id="rId3"/>
              </a:rPr>
              <a:t>Canva</a:t>
            </a:r>
            <a:r>
              <a:rPr lang="en-GB" sz="1400">
                <a:latin typeface="Verdana"/>
                <a:ea typeface="Verdana"/>
                <a:cs typeface="Verdana"/>
                <a:sym typeface="Verdana"/>
              </a:rPr>
              <a:t> is a high-level </a:t>
            </a:r>
            <a:r>
              <a:rPr lang="en-GB" sz="1400" b="1">
                <a:latin typeface="Verdana"/>
                <a:ea typeface="Verdana"/>
                <a:cs typeface="Verdana"/>
                <a:sym typeface="Verdana"/>
              </a:rPr>
              <a:t>user-friendly</a:t>
            </a:r>
            <a:r>
              <a:rPr lang="en-GB" sz="1400">
                <a:latin typeface="Verdana"/>
                <a:ea typeface="Verdana"/>
                <a:cs typeface="Verdana"/>
                <a:sym typeface="Verdana"/>
              </a:rPr>
              <a:t> graphic design tool that has also gained immense popularity among professionals and amateur designers. Its </a:t>
            </a:r>
            <a:r>
              <a:rPr lang="en-GB" sz="1400" b="1">
                <a:latin typeface="Verdana"/>
                <a:ea typeface="Verdana"/>
                <a:cs typeface="Verdana"/>
                <a:sym typeface="Verdana"/>
              </a:rPr>
              <a:t>simple interface </a:t>
            </a:r>
            <a:r>
              <a:rPr lang="en-GB" sz="1400">
                <a:latin typeface="Verdana"/>
                <a:ea typeface="Verdana"/>
                <a:cs typeface="Verdana"/>
                <a:sym typeface="Verdana"/>
              </a:rPr>
              <a:t>and wide range of </a:t>
            </a:r>
            <a:r>
              <a:rPr lang="en-GB" sz="1400" b="1">
                <a:latin typeface="Verdana"/>
                <a:ea typeface="Verdana"/>
                <a:cs typeface="Verdana"/>
                <a:sym typeface="Verdana"/>
              </a:rPr>
              <a:t>features</a:t>
            </a:r>
            <a:r>
              <a:rPr lang="en-GB" sz="1400">
                <a:latin typeface="Verdana"/>
                <a:ea typeface="Verdana"/>
                <a:cs typeface="Verdana"/>
                <a:sym typeface="Verdana"/>
              </a:rPr>
              <a:t> make it an ideal platform for creating </a:t>
            </a:r>
            <a:r>
              <a:rPr lang="en-GB" sz="1400" b="1">
                <a:latin typeface="Verdana"/>
                <a:ea typeface="Verdana"/>
                <a:cs typeface="Verdana"/>
                <a:sym typeface="Verdana"/>
              </a:rPr>
              <a:t>visuals for online and offline use. </a:t>
            </a:r>
            <a:endParaRPr sz="1400" b="1">
              <a:latin typeface="Verdana"/>
              <a:ea typeface="Verdana"/>
              <a:cs typeface="Verdana"/>
              <a:sym typeface="Verdana"/>
            </a:endParaRPr>
          </a:p>
          <a:p>
            <a:pPr marL="0" lvl="0" indent="0" algn="just" rtl="0">
              <a:lnSpc>
                <a:spcPct val="100000"/>
              </a:lnSpc>
              <a:spcBef>
                <a:spcPts val="1800"/>
              </a:spcBef>
              <a:spcAft>
                <a:spcPts val="0"/>
              </a:spcAft>
              <a:buClr>
                <a:schemeClr val="lt1"/>
              </a:buClr>
              <a:buSzPts val="1400"/>
              <a:buNone/>
            </a:pPr>
            <a:r>
              <a:rPr lang="en-GB" sz="1400">
                <a:latin typeface="Verdana"/>
                <a:ea typeface="Verdana"/>
                <a:cs typeface="Verdana"/>
                <a:sym typeface="Verdana"/>
              </a:rPr>
              <a:t>However, like any other software tool, Canva has its pros and cons, which are covered in </a:t>
            </a:r>
            <a:r>
              <a:rPr lang="en-GB" sz="1400" u="sng">
                <a:solidFill>
                  <a:schemeClr val="hlink"/>
                </a:solidFill>
                <a:latin typeface="Verdana"/>
                <a:ea typeface="Verdana"/>
                <a:cs typeface="Verdana"/>
                <a:sym typeface="Verdana"/>
                <a:hlinkClick r:id="rId4"/>
              </a:rPr>
              <a:t>this article</a:t>
            </a:r>
            <a:r>
              <a:rPr lang="en-GB" sz="1400">
                <a:latin typeface="Verdana"/>
                <a:ea typeface="Verdana"/>
                <a:cs typeface="Verdana"/>
                <a:sym typeface="Verdana"/>
              </a:rPr>
              <a:t> and should be weighed before deciding whether or not to use it. Click on any of the links in the following section to further explore the </a:t>
            </a:r>
            <a:r>
              <a:rPr lang="en-GB" sz="1400" b="1">
                <a:latin typeface="Verdana"/>
                <a:ea typeface="Verdana"/>
                <a:cs typeface="Verdana"/>
                <a:sym typeface="Verdana"/>
              </a:rPr>
              <a:t>pros and cons of Canva</a:t>
            </a:r>
            <a:r>
              <a:rPr lang="en-GB" sz="1400">
                <a:latin typeface="Verdana"/>
                <a:ea typeface="Verdana"/>
                <a:cs typeface="Verdana"/>
                <a:sym typeface="Verdana"/>
              </a:rPr>
              <a:t> </a:t>
            </a:r>
            <a:endParaRPr sz="1400">
              <a:latin typeface="Verdana"/>
              <a:ea typeface="Verdana"/>
              <a:cs typeface="Verdana"/>
              <a:sym typeface="Verdana"/>
            </a:endParaRPr>
          </a:p>
          <a:p>
            <a:pPr marL="0" lvl="0" indent="0" algn="just" rtl="0">
              <a:lnSpc>
                <a:spcPct val="100000"/>
              </a:lnSpc>
              <a:spcBef>
                <a:spcPts val="1800"/>
              </a:spcBef>
              <a:spcAft>
                <a:spcPts val="0"/>
              </a:spcAft>
              <a:buClr>
                <a:schemeClr val="lt1"/>
              </a:buClr>
              <a:buSzPts val="1400"/>
              <a:buNone/>
            </a:pPr>
            <a:endParaRPr sz="1400">
              <a:latin typeface="Verdana"/>
              <a:ea typeface="Verdana"/>
              <a:cs typeface="Verdana"/>
              <a:sym typeface="Verdana"/>
            </a:endParaRPr>
          </a:p>
        </p:txBody>
      </p:sp>
      <p:pic>
        <p:nvPicPr>
          <p:cNvPr id="504" name="Google Shape;504;p8">
            <a:hlinkClick r:id="rId5"/>
          </p:cNvPr>
          <p:cNvPicPr preferRelativeResize="0"/>
          <p:nvPr/>
        </p:nvPicPr>
        <p:blipFill rotWithShape="1">
          <a:blip r:embed="rId6">
            <a:alphaModFix/>
          </a:blip>
          <a:srcRect b="19972"/>
          <a:stretch/>
        </p:blipFill>
        <p:spPr>
          <a:xfrm>
            <a:off x="1828896" y="7014617"/>
            <a:ext cx="3973385" cy="3677196"/>
          </a:xfrm>
          <a:prstGeom prst="rect">
            <a:avLst/>
          </a:prstGeom>
          <a:noFill/>
          <a:ln>
            <a:noFill/>
          </a:ln>
        </p:spPr>
      </p:pic>
      <p:pic>
        <p:nvPicPr>
          <p:cNvPr id="505" name="Google Shape;505;p8" descr="Cursor with solid fill"/>
          <p:cNvPicPr preferRelativeResize="0"/>
          <p:nvPr/>
        </p:nvPicPr>
        <p:blipFill rotWithShape="1">
          <a:blip r:embed="rId7">
            <a:alphaModFix/>
          </a:blip>
          <a:srcRect/>
          <a:stretch/>
        </p:blipFill>
        <p:spPr>
          <a:xfrm>
            <a:off x="5930535" y="9349577"/>
            <a:ext cx="914400" cy="914400"/>
          </a:xfrm>
          <a:prstGeom prst="rect">
            <a:avLst/>
          </a:prstGeom>
          <a:noFill/>
          <a:ln>
            <a:noFill/>
          </a:ln>
        </p:spPr>
      </p:pic>
      <p:grpSp>
        <p:nvGrpSpPr>
          <p:cNvPr id="506" name="Google Shape;506;p8"/>
          <p:cNvGrpSpPr/>
          <p:nvPr/>
        </p:nvGrpSpPr>
        <p:grpSpPr>
          <a:xfrm>
            <a:off x="5726038" y="8469412"/>
            <a:ext cx="876928" cy="880165"/>
            <a:chOff x="3961884" y="3222081"/>
            <a:chExt cx="876928" cy="880165"/>
          </a:xfrm>
        </p:grpSpPr>
        <p:sp>
          <p:nvSpPr>
            <p:cNvPr id="507" name="Google Shape;507;p8"/>
            <p:cNvSpPr/>
            <p:nvPr/>
          </p:nvSpPr>
          <p:spPr>
            <a:xfrm>
              <a:off x="3966625" y="3222081"/>
              <a:ext cx="872187" cy="880165"/>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w="14400" cap="flat" cmpd="sng">
              <a:solidFill>
                <a:srgbClr val="279BD3"/>
              </a:solidFill>
              <a:prstDash val="solid"/>
              <a:miter lim="8000"/>
              <a:headEnd type="none" w="sm" len="sm"/>
              <a:tailEnd type="none" w="sm" len="sm"/>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08" name="Google Shape;508;p8"/>
            <p:cNvSpPr/>
            <p:nvPr/>
          </p:nvSpPr>
          <p:spPr>
            <a:xfrm rot="585404">
              <a:off x="3995398" y="3441510"/>
              <a:ext cx="805029" cy="464230"/>
            </a:xfrm>
            <a:prstGeom prst="rect">
              <a:avLst/>
            </a:prstGeom>
            <a:no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CLICK</a:t>
              </a:r>
              <a:endParaRPr/>
            </a:p>
            <a:p>
              <a:pPr marL="12700" marR="0" lvl="0" indent="0" algn="ctr" rtl="0">
                <a:lnSpc>
                  <a:spcPct val="109230"/>
                </a:lnSpc>
                <a:spcBef>
                  <a:spcPts val="100"/>
                </a:spcBef>
                <a:spcAft>
                  <a:spcPts val="0"/>
                </a:spcAft>
                <a:buNone/>
              </a:pPr>
              <a:r>
                <a:rPr lang="en-GB" sz="1300" b="1"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TO VIEW</a:t>
              </a:r>
              <a:endParaRPr sz="1300" b="1">
                <a:solidFill>
                  <a:schemeClr val="lt1"/>
                </a:solidFill>
                <a:latin typeface="Calibri"/>
                <a:ea typeface="Calibri"/>
                <a:cs typeface="Calibri"/>
                <a:sym typeface="Calibri"/>
              </a:endParaRPr>
            </a:p>
          </p:txBody>
        </p:sp>
      </p:grpSp>
      <p:cxnSp>
        <p:nvCxnSpPr>
          <p:cNvPr id="509" name="Google Shape;509;p8"/>
          <p:cNvCxnSpPr/>
          <p:nvPr/>
        </p:nvCxnSpPr>
        <p:spPr>
          <a:xfrm>
            <a:off x="15304" y="1563023"/>
            <a:ext cx="7600571" cy="0"/>
          </a:xfrm>
          <a:prstGeom prst="straightConnector1">
            <a:avLst/>
          </a:prstGeom>
          <a:noFill/>
          <a:ln w="28575" cap="flat" cmpd="sng">
            <a:solidFill>
              <a:srgbClr val="279BD3"/>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9"/>
          <p:cNvSpPr txBox="1">
            <a:spLocks noGrp="1"/>
          </p:cNvSpPr>
          <p:nvPr>
            <p:ph type="body" idx="1"/>
          </p:nvPr>
        </p:nvSpPr>
        <p:spPr>
          <a:xfrm>
            <a:off x="529897" y="7349039"/>
            <a:ext cx="6538645" cy="281671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274C60"/>
              </a:buClr>
              <a:buSzPts val="1400"/>
              <a:buNone/>
            </a:pPr>
            <a:r>
              <a:rPr lang="en-GB" sz="1400" b="0">
                <a:latin typeface="Verdana"/>
                <a:ea typeface="Verdana"/>
                <a:cs typeface="Verdana"/>
                <a:sym typeface="Verdana"/>
              </a:rPr>
              <a:t>It is evident that Canva is a </a:t>
            </a:r>
            <a:r>
              <a:rPr lang="en-GB" sz="1400" b="1">
                <a:latin typeface="Verdana"/>
                <a:ea typeface="Verdana"/>
                <a:cs typeface="Verdana"/>
                <a:sym typeface="Verdana"/>
              </a:rPr>
              <a:t>powerful and user-friendly design tool </a:t>
            </a:r>
            <a:r>
              <a:rPr lang="en-GB" sz="1400" b="0">
                <a:latin typeface="Verdana"/>
                <a:ea typeface="Verdana"/>
                <a:cs typeface="Verdana"/>
                <a:sym typeface="Verdana"/>
              </a:rPr>
              <a:t>that can help you create </a:t>
            </a:r>
            <a:r>
              <a:rPr lang="en-GB" sz="1400" b="1">
                <a:latin typeface="Verdana"/>
                <a:ea typeface="Verdana"/>
                <a:cs typeface="Verdana"/>
                <a:sym typeface="Verdana"/>
              </a:rPr>
              <a:t>high-quality visuals </a:t>
            </a:r>
            <a:r>
              <a:rPr lang="en-GB" sz="1400" b="0">
                <a:latin typeface="Verdana"/>
                <a:ea typeface="Verdana"/>
                <a:cs typeface="Verdana"/>
                <a:sym typeface="Verdana"/>
              </a:rPr>
              <a:t>for your content. Regardless of its disadvantages (like any tool), it is arguably the best design tool for anyone to become a designer without a degree. It is hard not to be satisfied with the </a:t>
            </a:r>
            <a:r>
              <a:rPr lang="en-GB" sz="1400" b="1">
                <a:latin typeface="Verdana"/>
                <a:ea typeface="Verdana"/>
                <a:cs typeface="Verdana"/>
                <a:sym typeface="Verdana"/>
              </a:rPr>
              <a:t>high-quality outcome</a:t>
            </a:r>
            <a:r>
              <a:rPr lang="en-GB" sz="1400" b="0">
                <a:latin typeface="Verdana"/>
                <a:ea typeface="Verdana"/>
                <a:cs typeface="Verdana"/>
                <a:sym typeface="Verdana"/>
              </a:rPr>
              <a:t> it allows you to create. Once you get started you can create </a:t>
            </a:r>
            <a:r>
              <a:rPr lang="en-GB" sz="1400" b="1">
                <a:latin typeface="Verdana"/>
                <a:ea typeface="Verdana"/>
                <a:cs typeface="Verdana"/>
                <a:sym typeface="Verdana"/>
              </a:rPr>
              <a:t>stunning designs </a:t>
            </a:r>
            <a:r>
              <a:rPr lang="en-GB" sz="1400" b="0">
                <a:latin typeface="Verdana"/>
                <a:ea typeface="Verdana"/>
                <a:cs typeface="Verdana"/>
                <a:sym typeface="Verdana"/>
              </a:rPr>
              <a:t>in no time. In addition to that, it offers a </a:t>
            </a:r>
            <a:r>
              <a:rPr lang="en-GB" sz="1400" b="1">
                <a:latin typeface="Verdana"/>
                <a:ea typeface="Verdana"/>
                <a:cs typeface="Verdana"/>
                <a:sym typeface="Verdana"/>
              </a:rPr>
              <a:t>wide range of templates </a:t>
            </a:r>
            <a:r>
              <a:rPr lang="en-GB" sz="1400" b="0">
                <a:latin typeface="Verdana"/>
                <a:ea typeface="Verdana"/>
                <a:cs typeface="Verdana"/>
                <a:sym typeface="Verdana"/>
              </a:rPr>
              <a:t>that are the right size and include all the </a:t>
            </a:r>
            <a:r>
              <a:rPr lang="en-GB" sz="1400" b="1">
                <a:latin typeface="Verdana"/>
                <a:ea typeface="Verdana"/>
                <a:cs typeface="Verdana"/>
                <a:sym typeface="Verdana"/>
              </a:rPr>
              <a:t>design elements </a:t>
            </a:r>
            <a:r>
              <a:rPr lang="en-GB" sz="1400" b="0">
                <a:latin typeface="Verdana"/>
                <a:ea typeface="Verdana"/>
                <a:cs typeface="Verdana"/>
                <a:sym typeface="Verdana"/>
              </a:rPr>
              <a:t>you'll need.</a:t>
            </a:r>
            <a:endParaRPr/>
          </a:p>
          <a:p>
            <a:pPr marL="0" lvl="0" indent="0" algn="ctr" rtl="0">
              <a:lnSpc>
                <a:spcPct val="100000"/>
              </a:lnSpc>
              <a:spcBef>
                <a:spcPts val="0"/>
              </a:spcBef>
              <a:spcAft>
                <a:spcPts val="0"/>
              </a:spcAft>
              <a:buClr>
                <a:srgbClr val="274C60"/>
              </a:buClr>
              <a:buSzPts val="1400"/>
              <a:buNone/>
            </a:pPr>
            <a:endParaRPr sz="1400">
              <a:latin typeface="Verdana"/>
              <a:ea typeface="Verdana"/>
              <a:cs typeface="Verdana"/>
              <a:sym typeface="Verdana"/>
            </a:endParaRPr>
          </a:p>
          <a:p>
            <a:pPr marL="0" lvl="0" indent="0" algn="ctr" rtl="0">
              <a:lnSpc>
                <a:spcPct val="100000"/>
              </a:lnSpc>
              <a:spcBef>
                <a:spcPts val="0"/>
              </a:spcBef>
              <a:spcAft>
                <a:spcPts val="0"/>
              </a:spcAft>
              <a:buClr>
                <a:srgbClr val="279BD3"/>
              </a:buClr>
              <a:buSzPts val="1800"/>
              <a:buNone/>
            </a:pPr>
            <a:r>
              <a:rPr lang="en-GB" sz="1800" b="1">
                <a:solidFill>
                  <a:srgbClr val="279BD3"/>
                </a:solidFill>
                <a:latin typeface="Verdana"/>
                <a:ea typeface="Verdana"/>
                <a:cs typeface="Verdana"/>
                <a:sym typeface="Verdana"/>
              </a:rPr>
              <a:t>Click on Canva for Learners Video above</a:t>
            </a:r>
            <a:endParaRPr/>
          </a:p>
          <a:p>
            <a:pPr marL="0" lvl="0" indent="0" algn="ctr" rtl="0">
              <a:lnSpc>
                <a:spcPct val="100000"/>
              </a:lnSpc>
              <a:spcBef>
                <a:spcPts val="0"/>
              </a:spcBef>
              <a:spcAft>
                <a:spcPts val="0"/>
              </a:spcAft>
              <a:buClr>
                <a:srgbClr val="274C60"/>
              </a:buClr>
              <a:buSzPts val="1400"/>
              <a:buNone/>
            </a:pPr>
            <a:r>
              <a:rPr lang="en-GB" sz="1400" i="1" u="sng">
                <a:solidFill>
                  <a:schemeClr val="hlink"/>
                </a:solidFill>
                <a:latin typeface="Verdana"/>
                <a:ea typeface="Verdana"/>
                <a:cs typeface="Verdana"/>
                <a:sym typeface="Verdana"/>
                <a:hlinkClick r:id="rId3"/>
              </a:rPr>
              <a:t>https://www.youtube.com/watch?v=V9LtRF6EbyY</a:t>
            </a:r>
            <a:r>
              <a:rPr lang="en-GB" sz="1400" i="1">
                <a:latin typeface="Verdana"/>
                <a:ea typeface="Verdana"/>
                <a:cs typeface="Verdana"/>
                <a:sym typeface="Verdana"/>
              </a:rPr>
              <a:t> </a:t>
            </a:r>
            <a:endParaRPr sz="1400">
              <a:latin typeface="Verdana"/>
              <a:ea typeface="Verdana"/>
              <a:cs typeface="Verdana"/>
              <a:sym typeface="Verdana"/>
            </a:endParaRPr>
          </a:p>
          <a:p>
            <a:pPr marL="0" lvl="0" indent="0" algn="ctr" rtl="0">
              <a:lnSpc>
                <a:spcPct val="100000"/>
              </a:lnSpc>
              <a:spcBef>
                <a:spcPts val="0"/>
              </a:spcBef>
              <a:spcAft>
                <a:spcPts val="0"/>
              </a:spcAft>
              <a:buClr>
                <a:srgbClr val="274C60"/>
              </a:buClr>
              <a:buSzPts val="1400"/>
              <a:buNone/>
            </a:pPr>
            <a:r>
              <a:rPr lang="en-GB" sz="1400">
                <a:latin typeface="Verdana"/>
                <a:ea typeface="Verdana"/>
                <a:cs typeface="Verdana"/>
                <a:sym typeface="Verdana"/>
              </a:rPr>
              <a:t> </a:t>
            </a:r>
            <a:endParaRPr sz="1400" b="0">
              <a:latin typeface="Verdana"/>
              <a:ea typeface="Verdana"/>
              <a:cs typeface="Verdana"/>
              <a:sym typeface="Verdana"/>
            </a:endParaRPr>
          </a:p>
          <a:p>
            <a:pPr marL="0" lvl="0" indent="0" algn="ctr" rtl="0">
              <a:lnSpc>
                <a:spcPct val="100000"/>
              </a:lnSpc>
              <a:spcBef>
                <a:spcPts val="0"/>
              </a:spcBef>
              <a:spcAft>
                <a:spcPts val="0"/>
              </a:spcAft>
              <a:buClr>
                <a:srgbClr val="274C60"/>
              </a:buClr>
              <a:buSzPts val="1400"/>
              <a:buNone/>
            </a:pPr>
            <a:endParaRPr sz="1400"/>
          </a:p>
        </p:txBody>
      </p:sp>
      <p:sp>
        <p:nvSpPr>
          <p:cNvPr id="515" name="Google Shape;515;p9"/>
          <p:cNvSpPr txBox="1">
            <a:spLocks noGrp="1"/>
          </p:cNvSpPr>
          <p:nvPr>
            <p:ph type="body" idx="3"/>
          </p:nvPr>
        </p:nvSpPr>
        <p:spPr>
          <a:xfrm>
            <a:off x="395996" y="5297031"/>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en-GB"/>
              <a:t>Subscribe to Canva Tutorials on YouTube</a:t>
            </a:r>
            <a:endParaRPr/>
          </a:p>
          <a:p>
            <a:pPr marL="0" lvl="0" indent="0" algn="ctr" rtl="0">
              <a:lnSpc>
                <a:spcPct val="100000"/>
              </a:lnSpc>
              <a:spcBef>
                <a:spcPts val="2267"/>
              </a:spcBef>
              <a:spcAft>
                <a:spcPts val="0"/>
              </a:spcAft>
              <a:buClr>
                <a:schemeClr val="lt1"/>
              </a:buClr>
              <a:buSzPts val="1800"/>
              <a:buNone/>
            </a:pPr>
            <a:r>
              <a:rPr lang="en-GB" sz="1800" b="0" i="1" u="sng">
                <a:solidFill>
                  <a:schemeClr val="hlink"/>
                </a:solidFill>
                <a:latin typeface="Verdana"/>
                <a:ea typeface="Verdana"/>
                <a:cs typeface="Verdana"/>
                <a:sym typeface="Verdana"/>
                <a:hlinkClick r:id="rId4"/>
              </a:rPr>
              <a:t>https://www.youtube.com/@canva</a:t>
            </a:r>
            <a:r>
              <a:rPr lang="en-GB" sz="1800" b="0" i="1">
                <a:latin typeface="Verdana"/>
                <a:ea typeface="Verdana"/>
                <a:cs typeface="Verdana"/>
                <a:sym typeface="Verdana"/>
              </a:rPr>
              <a:t> </a:t>
            </a:r>
            <a:endParaRPr sz="1800" b="0" i="1">
              <a:latin typeface="Verdana"/>
              <a:ea typeface="Verdana"/>
              <a:cs typeface="Verdana"/>
              <a:sym typeface="Verdana"/>
            </a:endParaRPr>
          </a:p>
          <a:p>
            <a:pPr marL="0" lvl="0" indent="0" algn="ctr" rtl="0">
              <a:lnSpc>
                <a:spcPct val="100000"/>
              </a:lnSpc>
              <a:spcBef>
                <a:spcPts val="2267"/>
              </a:spcBef>
              <a:spcAft>
                <a:spcPts val="0"/>
              </a:spcAft>
              <a:buClr>
                <a:schemeClr val="lt1"/>
              </a:buClr>
              <a:buSzPts val="2900"/>
              <a:buNone/>
            </a:pPr>
            <a:endParaRPr/>
          </a:p>
        </p:txBody>
      </p:sp>
      <p:sp>
        <p:nvSpPr>
          <p:cNvPr id="516" name="Google Shape;516;p9"/>
          <p:cNvSpPr txBox="1">
            <a:spLocks noGrp="1"/>
          </p:cNvSpPr>
          <p:nvPr>
            <p:ph type="body" idx="4"/>
          </p:nvPr>
        </p:nvSpPr>
        <p:spPr>
          <a:xfrm>
            <a:off x="395996" y="6526279"/>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800"/>
              <a:buNone/>
            </a:pPr>
            <a:r>
              <a:rPr lang="en-GB" b="1" i="0">
                <a:solidFill>
                  <a:schemeClr val="lt1"/>
                </a:solidFill>
                <a:latin typeface="Verdana"/>
                <a:ea typeface="Verdana"/>
                <a:cs typeface="Verdana"/>
                <a:sym typeface="Verdana"/>
              </a:rPr>
              <a:t>In conclusion, Canva is a Winning Design Tool</a:t>
            </a:r>
            <a:endParaRPr/>
          </a:p>
          <a:p>
            <a:pPr marL="0" lvl="0" indent="0" algn="ctr" rtl="0">
              <a:lnSpc>
                <a:spcPct val="100000"/>
              </a:lnSpc>
              <a:spcBef>
                <a:spcPts val="2267"/>
              </a:spcBef>
              <a:spcAft>
                <a:spcPts val="0"/>
              </a:spcAft>
              <a:buClr>
                <a:schemeClr val="lt1"/>
              </a:buClr>
              <a:buSzPts val="1800"/>
              <a:buNone/>
            </a:pPr>
            <a:endParaRPr/>
          </a:p>
        </p:txBody>
      </p:sp>
      <p:sp>
        <p:nvSpPr>
          <p:cNvPr id="517" name="Google Shape;517;p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9</a:t>
            </a:fld>
            <a:endParaRPr/>
          </a:p>
        </p:txBody>
      </p:sp>
      <p:pic>
        <p:nvPicPr>
          <p:cNvPr id="518" name="Google Shape;518;p9" descr="Graphical user interface, text, application, chat or text message&#10;&#10;Description automatically generated">
            <a:hlinkClick r:id="rId3"/>
          </p:cNvPr>
          <p:cNvPicPr preferRelativeResize="0"/>
          <p:nvPr/>
        </p:nvPicPr>
        <p:blipFill rotWithShape="1">
          <a:blip r:embed="rId5">
            <a:alphaModFix/>
          </a:blip>
          <a:srcRect/>
          <a:stretch/>
        </p:blipFill>
        <p:spPr>
          <a:xfrm>
            <a:off x="1441450" y="1126646"/>
            <a:ext cx="4676775" cy="2683471"/>
          </a:xfrm>
          <a:prstGeom prst="rect">
            <a:avLst/>
          </a:prstGeom>
          <a:noFill/>
          <a:ln>
            <a:noFill/>
          </a:ln>
        </p:spPr>
      </p:pic>
      <p:pic>
        <p:nvPicPr>
          <p:cNvPr id="519" name="Google Shape;519;p9" descr="Cursor with solid fill"/>
          <p:cNvPicPr preferRelativeResize="0"/>
          <p:nvPr/>
        </p:nvPicPr>
        <p:blipFill rotWithShape="1">
          <a:blip r:embed="rId6">
            <a:alphaModFix/>
          </a:blip>
          <a:srcRect/>
          <a:stretch/>
        </p:blipFill>
        <p:spPr>
          <a:xfrm>
            <a:off x="3180353" y="1868898"/>
            <a:ext cx="1198967" cy="1198967"/>
          </a:xfrm>
          <a:prstGeom prst="rect">
            <a:avLst/>
          </a:prstGeom>
          <a:noFill/>
          <a:ln>
            <a:noFill/>
          </a:ln>
        </p:spPr>
      </p:pic>
      <p:grpSp>
        <p:nvGrpSpPr>
          <p:cNvPr id="520" name="Google Shape;520;p9"/>
          <p:cNvGrpSpPr/>
          <p:nvPr/>
        </p:nvGrpSpPr>
        <p:grpSpPr>
          <a:xfrm>
            <a:off x="810899" y="671081"/>
            <a:ext cx="1198967" cy="1197817"/>
            <a:chOff x="3829989" y="3076065"/>
            <a:chExt cx="1041198" cy="1197817"/>
          </a:xfrm>
        </p:grpSpPr>
        <p:sp>
          <p:nvSpPr>
            <p:cNvPr id="521" name="Google Shape;521;p9">
              <a:hlinkClick r:id="rId3"/>
            </p:cNvPr>
            <p:cNvSpPr/>
            <p:nvPr/>
          </p:nvSpPr>
          <p:spPr>
            <a:xfrm>
              <a:off x="3829989" y="3076065"/>
              <a:ext cx="1041198" cy="1197817"/>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22" name="Google Shape;522;p9"/>
            <p:cNvSpPr/>
            <p:nvPr/>
          </p:nvSpPr>
          <p:spPr>
            <a:xfrm rot="585404">
              <a:off x="3971434" y="3449270"/>
              <a:ext cx="812261" cy="451406"/>
            </a:xfrm>
            <a:prstGeom prst="rect">
              <a:avLst/>
            </a:prstGeom>
            <a:solidFill>
              <a:srgbClr val="279BD3"/>
            </a:solid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GB" sz="1300" b="1">
                  <a:solidFill>
                    <a:schemeClr val="lt1"/>
                  </a:solidFill>
                  <a:latin typeface="Calibri"/>
                  <a:ea typeface="Calibri"/>
                  <a:cs typeface="Calibri"/>
                  <a:sym typeface="Calibri"/>
                </a:rPr>
                <a:t>CLICK TO VIEW</a:t>
              </a:r>
              <a:endParaRPr/>
            </a:p>
          </p:txBody>
        </p:sp>
      </p:grpSp>
      <p:cxnSp>
        <p:nvCxnSpPr>
          <p:cNvPr id="523" name="Google Shape;523;p9"/>
          <p:cNvCxnSpPr/>
          <p:nvPr/>
        </p:nvCxnSpPr>
        <p:spPr>
          <a:xfrm>
            <a:off x="-20449" y="5845762"/>
            <a:ext cx="7600571" cy="0"/>
          </a:xfrm>
          <a:prstGeom prst="straightConnector1">
            <a:avLst/>
          </a:prstGeom>
          <a:noFill/>
          <a:ln w="28575" cap="flat" cmpd="sng">
            <a:solidFill>
              <a:srgbClr val="279BD3"/>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4207</Words>
  <Application>Microsoft Office PowerPoint</Application>
  <PresentationFormat>Προσαρμογή</PresentationFormat>
  <Paragraphs>291</Paragraphs>
  <Slides>27</Slides>
  <Notes>27</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27</vt:i4>
      </vt:variant>
    </vt:vector>
  </HeadingPairs>
  <TitlesOfParts>
    <vt:vector size="37" baseType="lpstr">
      <vt:lpstr>Century Schoolbook</vt:lpstr>
      <vt:lpstr>Times New Roman</vt:lpstr>
      <vt:lpstr>Verdana</vt:lpstr>
      <vt:lpstr>Arial</vt:lpstr>
      <vt:lpstr>Noto Sans Symbols</vt:lpstr>
      <vt:lpstr>Calibri</vt:lpstr>
      <vt:lpstr>Montserrat</vt:lpstr>
      <vt:lpstr>Rockwell</vt:lpstr>
      <vt:lpstr>Poppins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Samantha Carty</dc:creator>
  <cp:lastModifiedBy>Stella Giannakopoulou</cp:lastModifiedBy>
  <cp:revision>4</cp:revision>
  <dcterms:created xsi:type="dcterms:W3CDTF">2021-06-15T11:45:52Z</dcterms:created>
  <dcterms:modified xsi:type="dcterms:W3CDTF">2023-06-26T16:26:48Z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